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W w:w="0" w:type="auto"/>
        <w:jc w:val="center"/>
        <w:tblLayout w:type="fixed"/>
        <w:tblLook w:val="0000" w:firstRow="0" w:lastRow="0" w:firstColumn="0" w:lastColumn="0" w:noHBand="0" w:noVBand="0"/>
      </w:tblPr>
      <w:tblGrid>
        <w:gridCol w:w="5640"/>
      </w:tblGrid>
      <w:tr w:rsidR="00956493" w:rsidRPr="004D30E4" w14:paraId="7F1479EE" w14:textId="77777777">
        <w:trPr>
          <w:trHeight w:val="1537"/>
          <w:jc w:val="center"/>
        </w:trPr>
        <w:tc>
          <w:tcPr>
            <w:tcW w:w="5640" w:type="dxa"/>
            <w:tcBorders>
              <w:top w:val="nil"/>
              <w:left w:val="nil"/>
              <w:bottom w:val="single" w:sz="4" w:space="0" w:color="auto"/>
              <w:right w:val="nil"/>
            </w:tcBorders>
            <w:vAlign w:val="bottom"/>
          </w:tcPr>
          <w:p w14:paraId="7F1479ED" w14:textId="77777777" w:rsidR="00956493" w:rsidRPr="004D30E4" w:rsidRDefault="00956493" w:rsidP="00F4561B">
            <w:pPr>
              <w:pStyle w:val="SHNormal"/>
            </w:pPr>
            <w:r w:rsidRPr="004D30E4">
              <w:t>Dated</w:t>
            </w:r>
          </w:p>
        </w:tc>
      </w:tr>
      <w:tr w:rsidR="00956493" w:rsidRPr="004D30E4" w14:paraId="7F1479F0" w14:textId="77777777">
        <w:trPr>
          <w:trHeight w:hRule="exact" w:val="680"/>
          <w:jc w:val="center"/>
        </w:trPr>
        <w:tc>
          <w:tcPr>
            <w:tcW w:w="5640" w:type="dxa"/>
            <w:tcBorders>
              <w:top w:val="single" w:sz="4" w:space="0" w:color="auto"/>
              <w:left w:val="nil"/>
              <w:bottom w:val="nil"/>
              <w:right w:val="nil"/>
            </w:tcBorders>
          </w:tcPr>
          <w:p w14:paraId="7F1479EF" w14:textId="77777777" w:rsidR="00956493" w:rsidRPr="004D30E4" w:rsidRDefault="00956493" w:rsidP="00F4561B"/>
        </w:tc>
      </w:tr>
      <w:tr w:rsidR="00956493" w:rsidRPr="004D30E4" w14:paraId="7F1479FB" w14:textId="77777777">
        <w:trPr>
          <w:trHeight w:val="4605"/>
          <w:jc w:val="center"/>
        </w:trPr>
        <w:tc>
          <w:tcPr>
            <w:tcW w:w="5640" w:type="dxa"/>
            <w:tcBorders>
              <w:top w:val="nil"/>
              <w:left w:val="nil"/>
              <w:right w:val="nil"/>
            </w:tcBorders>
            <w:vAlign w:val="center"/>
          </w:tcPr>
          <w:p w14:paraId="7F1479F1" w14:textId="77777777" w:rsidR="00956493" w:rsidRPr="004D30E4" w:rsidRDefault="00956493" w:rsidP="00F4561B">
            <w:pPr>
              <w:pStyle w:val="SHNormal"/>
              <w:jc w:val="center"/>
            </w:pPr>
            <w:r w:rsidRPr="004D30E4">
              <w:t>[LANDLORD]</w:t>
            </w:r>
          </w:p>
          <w:p w14:paraId="7F1479F2" w14:textId="77777777" w:rsidR="00956493" w:rsidRPr="004D30E4" w:rsidRDefault="00956493" w:rsidP="00F4561B">
            <w:pPr>
              <w:pStyle w:val="SHNormal"/>
              <w:jc w:val="center"/>
            </w:pPr>
            <w:r w:rsidRPr="004D30E4">
              <w:t>and</w:t>
            </w:r>
          </w:p>
          <w:p w14:paraId="7F1479F3" w14:textId="77777777" w:rsidR="00956493" w:rsidRPr="004D30E4" w:rsidRDefault="00956493" w:rsidP="00F4561B">
            <w:pPr>
              <w:pStyle w:val="SHNormal"/>
              <w:jc w:val="center"/>
            </w:pPr>
            <w:r w:rsidRPr="004D30E4">
              <w:t>[TENANT]</w:t>
            </w:r>
          </w:p>
          <w:p w14:paraId="7F1479F4" w14:textId="77777777" w:rsidR="00956493" w:rsidRPr="004D30E4" w:rsidRDefault="00F66EEF" w:rsidP="00F4561B">
            <w:pPr>
              <w:pStyle w:val="SHNormal"/>
              <w:jc w:val="center"/>
            </w:pPr>
            <w:r w:rsidRPr="004D30E4">
              <w:t>a</w:t>
            </w:r>
            <w:r w:rsidR="00956493" w:rsidRPr="004D30E4">
              <w:t>nd</w:t>
            </w:r>
          </w:p>
          <w:p w14:paraId="7F1479F5" w14:textId="77777777" w:rsidR="00F66EEF" w:rsidRPr="004D30E4" w:rsidRDefault="00F66EEF" w:rsidP="00F4561B">
            <w:pPr>
              <w:pStyle w:val="SHNormal"/>
              <w:jc w:val="center"/>
            </w:pPr>
            <w:r w:rsidRPr="004D30E4">
              <w:t>[UNDERTENANT]</w:t>
            </w:r>
          </w:p>
          <w:p w14:paraId="7F1479F6" w14:textId="77777777" w:rsidR="00F66EEF" w:rsidRPr="004D30E4" w:rsidRDefault="00F66EEF" w:rsidP="00F4561B">
            <w:pPr>
              <w:pStyle w:val="SHNormal"/>
              <w:jc w:val="center"/>
            </w:pPr>
            <w:r w:rsidRPr="004D30E4">
              <w:t>and</w:t>
            </w:r>
          </w:p>
          <w:p w14:paraId="7F1479F7" w14:textId="77777777" w:rsidR="00B71C29" w:rsidRPr="004D30E4" w:rsidRDefault="00B71C29" w:rsidP="00F4561B">
            <w:pPr>
              <w:pStyle w:val="SHNormal"/>
              <w:jc w:val="center"/>
            </w:pPr>
            <w:r w:rsidRPr="004D30E4">
              <w:t>[ASSIGNEE]</w:t>
            </w:r>
          </w:p>
          <w:p w14:paraId="7F1479F8" w14:textId="77777777" w:rsidR="00B71C29" w:rsidRPr="004D30E4" w:rsidRDefault="00B71C29" w:rsidP="00F4561B">
            <w:pPr>
              <w:pStyle w:val="SHNormal"/>
              <w:jc w:val="center"/>
            </w:pPr>
            <w:r w:rsidRPr="004D30E4">
              <w:t>and</w:t>
            </w:r>
          </w:p>
          <w:p w14:paraId="7F1479F9" w14:textId="77777777" w:rsidR="00956493" w:rsidRPr="004D30E4" w:rsidRDefault="00956493" w:rsidP="00F4561B">
            <w:pPr>
              <w:pStyle w:val="SHNormal"/>
              <w:jc w:val="center"/>
            </w:pPr>
            <w:r w:rsidRPr="004D30E4">
              <w:t>[GUARANTOR]</w:t>
            </w:r>
          </w:p>
          <w:p w14:paraId="7F1479FA" w14:textId="77777777" w:rsidR="00956493" w:rsidRPr="004D30E4" w:rsidRDefault="00956493" w:rsidP="00F4561B">
            <w:pPr>
              <w:pStyle w:val="SHNormal"/>
              <w:jc w:val="center"/>
            </w:pPr>
          </w:p>
        </w:tc>
      </w:tr>
      <w:tr w:rsidR="00956493" w:rsidRPr="004D30E4" w14:paraId="7F1479FD" w14:textId="77777777">
        <w:trPr>
          <w:trHeight w:val="340"/>
          <w:jc w:val="center"/>
        </w:trPr>
        <w:tc>
          <w:tcPr>
            <w:tcW w:w="5640" w:type="dxa"/>
            <w:tcBorders>
              <w:top w:val="single" w:sz="4" w:space="0" w:color="auto"/>
              <w:left w:val="nil"/>
              <w:bottom w:val="nil"/>
              <w:right w:val="nil"/>
            </w:tcBorders>
          </w:tcPr>
          <w:p w14:paraId="7F1479FC" w14:textId="77777777" w:rsidR="00956493" w:rsidRPr="004D30E4" w:rsidRDefault="00956493" w:rsidP="00F4561B">
            <w:pPr>
              <w:pStyle w:val="SHNormal"/>
              <w:jc w:val="center"/>
            </w:pPr>
          </w:p>
        </w:tc>
      </w:tr>
      <w:tr w:rsidR="00956493" w:rsidRPr="004D30E4" w14:paraId="7F147A01" w14:textId="77777777">
        <w:trPr>
          <w:trHeight w:val="312"/>
          <w:jc w:val="center"/>
        </w:trPr>
        <w:tc>
          <w:tcPr>
            <w:tcW w:w="5640" w:type="dxa"/>
            <w:tcBorders>
              <w:top w:val="nil"/>
              <w:left w:val="nil"/>
              <w:right w:val="nil"/>
            </w:tcBorders>
          </w:tcPr>
          <w:p w14:paraId="7F1479FE" w14:textId="77777777" w:rsidR="00956493" w:rsidRPr="005155E6" w:rsidRDefault="00B71C29" w:rsidP="00F4561B">
            <w:pPr>
              <w:pStyle w:val="SHNormal"/>
              <w:jc w:val="center"/>
              <w:rPr>
                <w:b/>
              </w:rPr>
            </w:pPr>
            <w:r w:rsidRPr="005155E6">
              <w:rPr>
                <w:b/>
              </w:rPr>
              <w:t>LICENCE TO ASSIGN</w:t>
            </w:r>
            <w:r w:rsidR="00F66EEF" w:rsidRPr="005155E6">
              <w:rPr>
                <w:b/>
              </w:rPr>
              <w:t xml:space="preserve"> UNDERLEASE</w:t>
            </w:r>
          </w:p>
          <w:p w14:paraId="7F1479FF" w14:textId="77777777" w:rsidR="00956493" w:rsidRPr="004D30E4" w:rsidRDefault="00956493" w:rsidP="00F4561B">
            <w:pPr>
              <w:pStyle w:val="SHNormal"/>
              <w:jc w:val="center"/>
            </w:pPr>
            <w:r w:rsidRPr="004D30E4">
              <w:t xml:space="preserve">Relating to premises known as </w:t>
            </w:r>
            <w:r w:rsidR="00B71C29" w:rsidRPr="004D30E4">
              <w:t>[DESCRIPTION]</w:t>
            </w:r>
          </w:p>
          <w:p w14:paraId="7F147A00" w14:textId="77777777" w:rsidR="00956493" w:rsidRPr="004D30E4" w:rsidRDefault="00956493" w:rsidP="00F4561B">
            <w:pPr>
              <w:pStyle w:val="SHNormal"/>
              <w:jc w:val="center"/>
            </w:pPr>
          </w:p>
        </w:tc>
      </w:tr>
      <w:tr w:rsidR="00956493" w:rsidRPr="004D30E4" w14:paraId="7F147A03" w14:textId="77777777">
        <w:trPr>
          <w:trHeight w:val="340"/>
          <w:jc w:val="center"/>
        </w:trPr>
        <w:tc>
          <w:tcPr>
            <w:tcW w:w="5640" w:type="dxa"/>
            <w:tcBorders>
              <w:top w:val="nil"/>
              <w:left w:val="nil"/>
              <w:bottom w:val="single" w:sz="4" w:space="0" w:color="auto"/>
              <w:right w:val="nil"/>
            </w:tcBorders>
          </w:tcPr>
          <w:p w14:paraId="7F147A02" w14:textId="77777777" w:rsidR="00956493" w:rsidRPr="004D30E4" w:rsidRDefault="00956493" w:rsidP="00F4561B">
            <w:pPr>
              <w:pStyle w:val="SHNormal"/>
              <w:jc w:val="center"/>
            </w:pPr>
          </w:p>
        </w:tc>
      </w:tr>
      <w:tr w:rsidR="00956493" w:rsidRPr="004D30E4" w14:paraId="7F147A05" w14:textId="77777777">
        <w:trPr>
          <w:trHeight w:val="340"/>
          <w:jc w:val="center"/>
        </w:trPr>
        <w:tc>
          <w:tcPr>
            <w:tcW w:w="5640" w:type="dxa"/>
            <w:tcBorders>
              <w:top w:val="nil"/>
              <w:left w:val="nil"/>
              <w:bottom w:val="nil"/>
              <w:right w:val="nil"/>
            </w:tcBorders>
          </w:tcPr>
          <w:p w14:paraId="7F147A04" w14:textId="77777777" w:rsidR="00956493" w:rsidRPr="004D30E4" w:rsidRDefault="00956493" w:rsidP="00F4561B">
            <w:pPr>
              <w:pStyle w:val="SHNormal"/>
              <w:jc w:val="center"/>
            </w:pPr>
            <w:r w:rsidRPr="004D30E4">
              <w:t>(</w:t>
            </w:r>
            <w:r w:rsidR="00B71C29" w:rsidRPr="004D30E4">
              <w:t>Old tenancy / no change of use</w:t>
            </w:r>
            <w:r w:rsidRPr="004D30E4">
              <w:t>)</w:t>
            </w:r>
          </w:p>
        </w:tc>
      </w:tr>
    </w:tbl>
    <w:p w14:paraId="7F147A06" w14:textId="77777777" w:rsidR="00956493" w:rsidRPr="004D30E4" w:rsidRDefault="00956493" w:rsidP="00F4561B">
      <w:pPr>
        <w:pStyle w:val="SHNormal"/>
      </w:pPr>
    </w:p>
    <w:p w14:paraId="7F147A07" w14:textId="77777777" w:rsidR="00F01771" w:rsidRPr="004D30E4" w:rsidRDefault="00F01771" w:rsidP="00F4561B">
      <w:pPr>
        <w:pStyle w:val="SHNormal"/>
        <w:sectPr w:rsidR="00F01771" w:rsidRPr="004D30E4" w:rsidSect="00F4561B">
          <w:footerReference w:type="default" r:id="rId13"/>
          <w:footerReference w:type="first" r:id="rId14"/>
          <w:pgSz w:w="11907" w:h="16839" w:code="9"/>
          <w:pgMar w:top="1417" w:right="1417" w:bottom="1417" w:left="1417" w:header="709" w:footer="709" w:gutter="0"/>
          <w:paperSrc w:first="15" w:other="15"/>
          <w:cols w:space="708"/>
          <w:docGrid w:linePitch="360"/>
        </w:sectPr>
      </w:pPr>
    </w:p>
    <w:p w14:paraId="7F147A08" w14:textId="77777777" w:rsidR="00956493" w:rsidRPr="004D30E4" w:rsidRDefault="00956493" w:rsidP="00F4561B">
      <w:pPr>
        <w:pStyle w:val="SHNormal"/>
        <w:jc w:val="center"/>
        <w:rPr>
          <w:b/>
        </w:rPr>
      </w:pPr>
      <w:r w:rsidRPr="004D30E4">
        <w:rPr>
          <w:b/>
        </w:rPr>
        <w:lastRenderedPageBreak/>
        <w:t>CONTENTS</w:t>
      </w:r>
    </w:p>
    <w:p w14:paraId="7F147A09" w14:textId="7E26DD39" w:rsidR="00956493" w:rsidRPr="004D30E4" w:rsidRDefault="00956493" w:rsidP="00F54FA7">
      <w:pPr>
        <w:pStyle w:val="SHNormal"/>
        <w:tabs>
          <w:tab w:val="clear" w:pos="850"/>
          <w:tab w:val="clear" w:pos="1701"/>
          <w:tab w:val="clear" w:pos="2551"/>
          <w:tab w:val="clear" w:pos="3402"/>
          <w:tab w:val="clear" w:pos="4252"/>
          <w:tab w:val="clear" w:pos="5102"/>
          <w:tab w:val="right" w:pos="9072"/>
        </w:tabs>
        <w:rPr>
          <w:b/>
        </w:rPr>
      </w:pPr>
      <w:r w:rsidRPr="004D30E4">
        <w:rPr>
          <w:b/>
        </w:rPr>
        <w:t>Clause</w:t>
      </w:r>
      <w:r w:rsidRPr="004D30E4">
        <w:rPr>
          <w:b/>
        </w:rPr>
        <w:tab/>
        <w:t>Page</w:t>
      </w:r>
    </w:p>
    <w:p w14:paraId="6D71C6C3" w14:textId="77777777" w:rsidR="007575DA" w:rsidRDefault="00F54FA7">
      <w:pPr>
        <w:pStyle w:val="TOC1"/>
        <w:rPr>
          <w:rFonts w:asciiTheme="minorHAnsi" w:eastAsiaTheme="minorEastAsia" w:hAnsiTheme="minorHAnsi" w:cstheme="minorBidi"/>
          <w:b w:val="0"/>
          <w:noProof/>
          <w:sz w:val="22"/>
          <w:szCs w:val="22"/>
        </w:rPr>
      </w:pPr>
      <w:r>
        <w:fldChar w:fldCharType="begin"/>
      </w:r>
      <w:r>
        <w:instrText xml:space="preserve"> TOC \o "1-9" \h \z \t "SH Heading 1,1,SH Schedule Heading,3,SH Schedule Sub Heading,4,SH Part,5,SH Appendix Heading,6,SH Appendix Sub Heading,7" </w:instrText>
      </w:r>
      <w:r>
        <w:fldChar w:fldCharType="separate"/>
      </w:r>
      <w:hyperlink w:anchor="_Toc6302112" w:history="1">
        <w:r w:rsidR="007575DA" w:rsidRPr="00530545">
          <w:rPr>
            <w:rStyle w:val="Hyperlink"/>
            <w:noProof/>
          </w:rPr>
          <w:t>1.</w:t>
        </w:r>
        <w:r w:rsidR="007575DA">
          <w:rPr>
            <w:rFonts w:asciiTheme="minorHAnsi" w:eastAsiaTheme="minorEastAsia" w:hAnsiTheme="minorHAnsi" w:cstheme="minorBidi"/>
            <w:b w:val="0"/>
            <w:noProof/>
            <w:sz w:val="22"/>
            <w:szCs w:val="22"/>
          </w:rPr>
          <w:tab/>
        </w:r>
        <w:r w:rsidR="007575DA" w:rsidRPr="00530545">
          <w:rPr>
            <w:rStyle w:val="Hyperlink"/>
            <w:noProof/>
          </w:rPr>
          <w:t>Definitions</w:t>
        </w:r>
        <w:r w:rsidR="007575DA">
          <w:rPr>
            <w:noProof/>
            <w:webHidden/>
          </w:rPr>
          <w:tab/>
        </w:r>
        <w:r w:rsidR="007575DA">
          <w:rPr>
            <w:noProof/>
            <w:webHidden/>
          </w:rPr>
          <w:fldChar w:fldCharType="begin"/>
        </w:r>
        <w:r w:rsidR="007575DA">
          <w:rPr>
            <w:noProof/>
            <w:webHidden/>
          </w:rPr>
          <w:instrText xml:space="preserve"> PAGEREF _Toc6302112 \h </w:instrText>
        </w:r>
        <w:r w:rsidR="007575DA">
          <w:rPr>
            <w:noProof/>
            <w:webHidden/>
          </w:rPr>
        </w:r>
        <w:r w:rsidR="007575DA">
          <w:rPr>
            <w:noProof/>
            <w:webHidden/>
          </w:rPr>
          <w:fldChar w:fldCharType="separate"/>
        </w:r>
        <w:r w:rsidR="007575DA">
          <w:rPr>
            <w:noProof/>
            <w:webHidden/>
          </w:rPr>
          <w:t>1</w:t>
        </w:r>
        <w:r w:rsidR="007575DA">
          <w:rPr>
            <w:noProof/>
            <w:webHidden/>
          </w:rPr>
          <w:fldChar w:fldCharType="end"/>
        </w:r>
      </w:hyperlink>
    </w:p>
    <w:p w14:paraId="40E323AC" w14:textId="77777777" w:rsidR="007575DA" w:rsidRDefault="00000000">
      <w:pPr>
        <w:pStyle w:val="TOC1"/>
        <w:rPr>
          <w:rFonts w:asciiTheme="minorHAnsi" w:eastAsiaTheme="minorEastAsia" w:hAnsiTheme="minorHAnsi" w:cstheme="minorBidi"/>
          <w:b w:val="0"/>
          <w:noProof/>
          <w:sz w:val="22"/>
          <w:szCs w:val="22"/>
        </w:rPr>
      </w:pPr>
      <w:hyperlink w:anchor="_Toc6302113" w:history="1">
        <w:r w:rsidR="007575DA" w:rsidRPr="00530545">
          <w:rPr>
            <w:rStyle w:val="Hyperlink"/>
            <w:noProof/>
          </w:rPr>
          <w:t>2.</w:t>
        </w:r>
        <w:r w:rsidR="007575DA">
          <w:rPr>
            <w:rFonts w:asciiTheme="minorHAnsi" w:eastAsiaTheme="minorEastAsia" w:hAnsiTheme="minorHAnsi" w:cstheme="minorBidi"/>
            <w:b w:val="0"/>
            <w:noProof/>
            <w:sz w:val="22"/>
            <w:szCs w:val="22"/>
          </w:rPr>
          <w:tab/>
        </w:r>
        <w:r w:rsidR="007575DA" w:rsidRPr="00530545">
          <w:rPr>
            <w:rStyle w:val="Hyperlink"/>
            <w:noProof/>
          </w:rPr>
          <w:t>Interpretation</w:t>
        </w:r>
        <w:r w:rsidR="007575DA">
          <w:rPr>
            <w:noProof/>
            <w:webHidden/>
          </w:rPr>
          <w:tab/>
        </w:r>
        <w:r w:rsidR="007575DA">
          <w:rPr>
            <w:noProof/>
            <w:webHidden/>
          </w:rPr>
          <w:fldChar w:fldCharType="begin"/>
        </w:r>
        <w:r w:rsidR="007575DA">
          <w:rPr>
            <w:noProof/>
            <w:webHidden/>
          </w:rPr>
          <w:instrText xml:space="preserve"> PAGEREF _Toc6302113 \h </w:instrText>
        </w:r>
        <w:r w:rsidR="007575DA">
          <w:rPr>
            <w:noProof/>
            <w:webHidden/>
          </w:rPr>
        </w:r>
        <w:r w:rsidR="007575DA">
          <w:rPr>
            <w:noProof/>
            <w:webHidden/>
          </w:rPr>
          <w:fldChar w:fldCharType="separate"/>
        </w:r>
        <w:r w:rsidR="007575DA">
          <w:rPr>
            <w:noProof/>
            <w:webHidden/>
          </w:rPr>
          <w:t>2</w:t>
        </w:r>
        <w:r w:rsidR="007575DA">
          <w:rPr>
            <w:noProof/>
            <w:webHidden/>
          </w:rPr>
          <w:fldChar w:fldCharType="end"/>
        </w:r>
      </w:hyperlink>
    </w:p>
    <w:p w14:paraId="64DC48A3" w14:textId="77777777" w:rsidR="007575DA" w:rsidRDefault="00000000">
      <w:pPr>
        <w:pStyle w:val="TOC1"/>
        <w:rPr>
          <w:rFonts w:asciiTheme="minorHAnsi" w:eastAsiaTheme="minorEastAsia" w:hAnsiTheme="minorHAnsi" w:cstheme="minorBidi"/>
          <w:b w:val="0"/>
          <w:noProof/>
          <w:sz w:val="22"/>
          <w:szCs w:val="22"/>
        </w:rPr>
      </w:pPr>
      <w:hyperlink w:anchor="_Toc6302114" w:history="1">
        <w:r w:rsidR="007575DA" w:rsidRPr="00530545">
          <w:rPr>
            <w:rStyle w:val="Hyperlink"/>
            <w:noProof/>
          </w:rPr>
          <w:t>3.</w:t>
        </w:r>
        <w:r w:rsidR="007575DA">
          <w:rPr>
            <w:rFonts w:asciiTheme="minorHAnsi" w:eastAsiaTheme="minorEastAsia" w:hAnsiTheme="minorHAnsi" w:cstheme="minorBidi"/>
            <w:b w:val="0"/>
            <w:noProof/>
            <w:sz w:val="22"/>
            <w:szCs w:val="22"/>
          </w:rPr>
          <w:tab/>
        </w:r>
        <w:r w:rsidR="007575DA" w:rsidRPr="00530545">
          <w:rPr>
            <w:rStyle w:val="Hyperlink"/>
            <w:noProof/>
          </w:rPr>
          <w:t>Licence to assign</w:t>
        </w:r>
        <w:r w:rsidR="007575DA">
          <w:rPr>
            <w:noProof/>
            <w:webHidden/>
          </w:rPr>
          <w:tab/>
        </w:r>
        <w:r w:rsidR="007575DA">
          <w:rPr>
            <w:noProof/>
            <w:webHidden/>
          </w:rPr>
          <w:fldChar w:fldCharType="begin"/>
        </w:r>
        <w:r w:rsidR="007575DA">
          <w:rPr>
            <w:noProof/>
            <w:webHidden/>
          </w:rPr>
          <w:instrText xml:space="preserve"> PAGEREF _Toc6302114 \h </w:instrText>
        </w:r>
        <w:r w:rsidR="007575DA">
          <w:rPr>
            <w:noProof/>
            <w:webHidden/>
          </w:rPr>
        </w:r>
        <w:r w:rsidR="007575DA">
          <w:rPr>
            <w:noProof/>
            <w:webHidden/>
          </w:rPr>
          <w:fldChar w:fldCharType="separate"/>
        </w:r>
        <w:r w:rsidR="007575DA">
          <w:rPr>
            <w:noProof/>
            <w:webHidden/>
          </w:rPr>
          <w:t>3</w:t>
        </w:r>
        <w:r w:rsidR="007575DA">
          <w:rPr>
            <w:noProof/>
            <w:webHidden/>
          </w:rPr>
          <w:fldChar w:fldCharType="end"/>
        </w:r>
      </w:hyperlink>
    </w:p>
    <w:p w14:paraId="71DB762B" w14:textId="77777777" w:rsidR="007575DA" w:rsidRDefault="00000000">
      <w:pPr>
        <w:pStyle w:val="TOC1"/>
        <w:rPr>
          <w:rFonts w:asciiTheme="minorHAnsi" w:eastAsiaTheme="minorEastAsia" w:hAnsiTheme="minorHAnsi" w:cstheme="minorBidi"/>
          <w:b w:val="0"/>
          <w:noProof/>
          <w:sz w:val="22"/>
          <w:szCs w:val="22"/>
        </w:rPr>
      </w:pPr>
      <w:hyperlink w:anchor="_Toc6302115" w:history="1">
        <w:r w:rsidR="007575DA" w:rsidRPr="00530545">
          <w:rPr>
            <w:rStyle w:val="Hyperlink"/>
            <w:noProof/>
          </w:rPr>
          <w:t>4.</w:t>
        </w:r>
        <w:r w:rsidR="007575DA">
          <w:rPr>
            <w:rFonts w:asciiTheme="minorHAnsi" w:eastAsiaTheme="minorEastAsia" w:hAnsiTheme="minorHAnsi" w:cstheme="minorBidi"/>
            <w:b w:val="0"/>
            <w:noProof/>
            <w:sz w:val="22"/>
            <w:szCs w:val="22"/>
          </w:rPr>
          <w:tab/>
        </w:r>
        <w:r w:rsidR="007575DA" w:rsidRPr="00530545">
          <w:rPr>
            <w:rStyle w:val="Hyperlink"/>
            <w:noProof/>
          </w:rPr>
          <w:t>Assignee’s obligations</w:t>
        </w:r>
        <w:r w:rsidR="007575DA">
          <w:rPr>
            <w:noProof/>
            <w:webHidden/>
          </w:rPr>
          <w:tab/>
        </w:r>
        <w:r w:rsidR="007575DA">
          <w:rPr>
            <w:noProof/>
            <w:webHidden/>
          </w:rPr>
          <w:fldChar w:fldCharType="begin"/>
        </w:r>
        <w:r w:rsidR="007575DA">
          <w:rPr>
            <w:noProof/>
            <w:webHidden/>
          </w:rPr>
          <w:instrText xml:space="preserve"> PAGEREF _Toc6302115 \h </w:instrText>
        </w:r>
        <w:r w:rsidR="007575DA">
          <w:rPr>
            <w:noProof/>
            <w:webHidden/>
          </w:rPr>
        </w:r>
        <w:r w:rsidR="007575DA">
          <w:rPr>
            <w:noProof/>
            <w:webHidden/>
          </w:rPr>
          <w:fldChar w:fldCharType="separate"/>
        </w:r>
        <w:r w:rsidR="007575DA">
          <w:rPr>
            <w:noProof/>
            <w:webHidden/>
          </w:rPr>
          <w:t>3</w:t>
        </w:r>
        <w:r w:rsidR="007575DA">
          <w:rPr>
            <w:noProof/>
            <w:webHidden/>
          </w:rPr>
          <w:fldChar w:fldCharType="end"/>
        </w:r>
      </w:hyperlink>
    </w:p>
    <w:p w14:paraId="0B51517A" w14:textId="77777777" w:rsidR="007575DA" w:rsidRDefault="00000000">
      <w:pPr>
        <w:pStyle w:val="TOC1"/>
        <w:rPr>
          <w:rFonts w:asciiTheme="minorHAnsi" w:eastAsiaTheme="minorEastAsia" w:hAnsiTheme="minorHAnsi" w:cstheme="minorBidi"/>
          <w:b w:val="0"/>
          <w:noProof/>
          <w:sz w:val="22"/>
          <w:szCs w:val="22"/>
        </w:rPr>
      </w:pPr>
      <w:hyperlink w:anchor="_Toc6302116" w:history="1">
        <w:r w:rsidR="007575DA" w:rsidRPr="00530545">
          <w:rPr>
            <w:rStyle w:val="Hyperlink"/>
            <w:noProof/>
          </w:rPr>
          <w:t>5.</w:t>
        </w:r>
        <w:r w:rsidR="007575DA">
          <w:rPr>
            <w:rFonts w:asciiTheme="minorHAnsi" w:eastAsiaTheme="minorEastAsia" w:hAnsiTheme="minorHAnsi" w:cstheme="minorBidi"/>
            <w:b w:val="0"/>
            <w:noProof/>
            <w:sz w:val="22"/>
            <w:szCs w:val="22"/>
          </w:rPr>
          <w:tab/>
        </w:r>
        <w:r w:rsidR="007575DA" w:rsidRPr="00530545">
          <w:rPr>
            <w:rStyle w:val="Hyperlink"/>
            <w:noProof/>
          </w:rPr>
          <w:t>Undertenant’s obligations</w:t>
        </w:r>
        <w:r w:rsidR="007575DA">
          <w:rPr>
            <w:noProof/>
            <w:webHidden/>
          </w:rPr>
          <w:tab/>
        </w:r>
        <w:r w:rsidR="007575DA">
          <w:rPr>
            <w:noProof/>
            <w:webHidden/>
          </w:rPr>
          <w:fldChar w:fldCharType="begin"/>
        </w:r>
        <w:r w:rsidR="007575DA">
          <w:rPr>
            <w:noProof/>
            <w:webHidden/>
          </w:rPr>
          <w:instrText xml:space="preserve"> PAGEREF _Toc6302116 \h </w:instrText>
        </w:r>
        <w:r w:rsidR="007575DA">
          <w:rPr>
            <w:noProof/>
            <w:webHidden/>
          </w:rPr>
        </w:r>
        <w:r w:rsidR="007575DA">
          <w:rPr>
            <w:noProof/>
            <w:webHidden/>
          </w:rPr>
          <w:fldChar w:fldCharType="separate"/>
        </w:r>
        <w:r w:rsidR="007575DA">
          <w:rPr>
            <w:noProof/>
            <w:webHidden/>
          </w:rPr>
          <w:t>4</w:t>
        </w:r>
        <w:r w:rsidR="007575DA">
          <w:rPr>
            <w:noProof/>
            <w:webHidden/>
          </w:rPr>
          <w:fldChar w:fldCharType="end"/>
        </w:r>
      </w:hyperlink>
    </w:p>
    <w:p w14:paraId="49AF608E" w14:textId="77777777" w:rsidR="007575DA" w:rsidRDefault="00000000">
      <w:pPr>
        <w:pStyle w:val="TOC1"/>
        <w:rPr>
          <w:rFonts w:asciiTheme="minorHAnsi" w:eastAsiaTheme="minorEastAsia" w:hAnsiTheme="minorHAnsi" w:cstheme="minorBidi"/>
          <w:b w:val="0"/>
          <w:noProof/>
          <w:sz w:val="22"/>
          <w:szCs w:val="22"/>
        </w:rPr>
      </w:pPr>
      <w:hyperlink w:anchor="_Toc6302117" w:history="1">
        <w:r w:rsidR="007575DA" w:rsidRPr="00530545">
          <w:rPr>
            <w:rStyle w:val="Hyperlink"/>
            <w:noProof/>
          </w:rPr>
          <w:t>6.</w:t>
        </w:r>
        <w:r w:rsidR="007575DA">
          <w:rPr>
            <w:rFonts w:asciiTheme="minorHAnsi" w:eastAsiaTheme="minorEastAsia" w:hAnsiTheme="minorHAnsi" w:cstheme="minorBidi"/>
            <w:b w:val="0"/>
            <w:noProof/>
            <w:sz w:val="22"/>
            <w:szCs w:val="22"/>
          </w:rPr>
          <w:tab/>
        </w:r>
        <w:r w:rsidR="007575DA" w:rsidRPr="00530545">
          <w:rPr>
            <w:rStyle w:val="Hyperlink"/>
            <w:noProof/>
          </w:rPr>
          <w:t>Termination of this Licence</w:t>
        </w:r>
        <w:r w:rsidR="007575DA">
          <w:rPr>
            <w:noProof/>
            <w:webHidden/>
          </w:rPr>
          <w:tab/>
        </w:r>
        <w:r w:rsidR="007575DA">
          <w:rPr>
            <w:noProof/>
            <w:webHidden/>
          </w:rPr>
          <w:fldChar w:fldCharType="begin"/>
        </w:r>
        <w:r w:rsidR="007575DA">
          <w:rPr>
            <w:noProof/>
            <w:webHidden/>
          </w:rPr>
          <w:instrText xml:space="preserve"> PAGEREF _Toc6302117 \h </w:instrText>
        </w:r>
        <w:r w:rsidR="007575DA">
          <w:rPr>
            <w:noProof/>
            <w:webHidden/>
          </w:rPr>
        </w:r>
        <w:r w:rsidR="007575DA">
          <w:rPr>
            <w:noProof/>
            <w:webHidden/>
          </w:rPr>
          <w:fldChar w:fldCharType="separate"/>
        </w:r>
        <w:r w:rsidR="007575DA">
          <w:rPr>
            <w:noProof/>
            <w:webHidden/>
          </w:rPr>
          <w:t>4</w:t>
        </w:r>
        <w:r w:rsidR="007575DA">
          <w:rPr>
            <w:noProof/>
            <w:webHidden/>
          </w:rPr>
          <w:fldChar w:fldCharType="end"/>
        </w:r>
      </w:hyperlink>
    </w:p>
    <w:p w14:paraId="6817FA01" w14:textId="77777777" w:rsidR="007575DA" w:rsidRDefault="00000000">
      <w:pPr>
        <w:pStyle w:val="TOC1"/>
        <w:rPr>
          <w:rFonts w:asciiTheme="minorHAnsi" w:eastAsiaTheme="minorEastAsia" w:hAnsiTheme="minorHAnsi" w:cstheme="minorBidi"/>
          <w:b w:val="0"/>
          <w:noProof/>
          <w:sz w:val="22"/>
          <w:szCs w:val="22"/>
        </w:rPr>
      </w:pPr>
      <w:hyperlink w:anchor="_Toc6302118" w:history="1">
        <w:r w:rsidR="007575DA" w:rsidRPr="00530545">
          <w:rPr>
            <w:rStyle w:val="Hyperlink"/>
            <w:noProof/>
          </w:rPr>
          <w:t>7.</w:t>
        </w:r>
        <w:r w:rsidR="007575DA">
          <w:rPr>
            <w:rFonts w:asciiTheme="minorHAnsi" w:eastAsiaTheme="minorEastAsia" w:hAnsiTheme="minorHAnsi" w:cstheme="minorBidi"/>
            <w:b w:val="0"/>
            <w:noProof/>
            <w:sz w:val="22"/>
            <w:szCs w:val="22"/>
          </w:rPr>
          <w:tab/>
        </w:r>
        <w:r w:rsidR="007575DA" w:rsidRPr="00530545">
          <w:rPr>
            <w:rStyle w:val="Hyperlink"/>
            <w:noProof/>
          </w:rPr>
          <w:t>Agreements</w:t>
        </w:r>
        <w:r w:rsidR="007575DA">
          <w:rPr>
            <w:noProof/>
            <w:webHidden/>
          </w:rPr>
          <w:tab/>
        </w:r>
        <w:r w:rsidR="007575DA">
          <w:rPr>
            <w:noProof/>
            <w:webHidden/>
          </w:rPr>
          <w:fldChar w:fldCharType="begin"/>
        </w:r>
        <w:r w:rsidR="007575DA">
          <w:rPr>
            <w:noProof/>
            <w:webHidden/>
          </w:rPr>
          <w:instrText xml:space="preserve"> PAGEREF _Toc6302118 \h </w:instrText>
        </w:r>
        <w:r w:rsidR="007575DA">
          <w:rPr>
            <w:noProof/>
            <w:webHidden/>
          </w:rPr>
        </w:r>
        <w:r w:rsidR="007575DA">
          <w:rPr>
            <w:noProof/>
            <w:webHidden/>
          </w:rPr>
          <w:fldChar w:fldCharType="separate"/>
        </w:r>
        <w:r w:rsidR="007575DA">
          <w:rPr>
            <w:noProof/>
            <w:webHidden/>
          </w:rPr>
          <w:t>5</w:t>
        </w:r>
        <w:r w:rsidR="007575DA">
          <w:rPr>
            <w:noProof/>
            <w:webHidden/>
          </w:rPr>
          <w:fldChar w:fldCharType="end"/>
        </w:r>
      </w:hyperlink>
    </w:p>
    <w:p w14:paraId="7ADEF112" w14:textId="77777777" w:rsidR="007575DA" w:rsidRDefault="00000000">
      <w:pPr>
        <w:pStyle w:val="TOC1"/>
        <w:rPr>
          <w:rFonts w:asciiTheme="minorHAnsi" w:eastAsiaTheme="minorEastAsia" w:hAnsiTheme="minorHAnsi" w:cstheme="minorBidi"/>
          <w:b w:val="0"/>
          <w:noProof/>
          <w:sz w:val="22"/>
          <w:szCs w:val="22"/>
        </w:rPr>
      </w:pPr>
      <w:hyperlink w:anchor="_Toc6302119" w:history="1">
        <w:r w:rsidR="007575DA" w:rsidRPr="00530545">
          <w:rPr>
            <w:rStyle w:val="Hyperlink"/>
            <w:noProof/>
          </w:rPr>
          <w:t>8.</w:t>
        </w:r>
        <w:r w:rsidR="007575DA">
          <w:rPr>
            <w:rFonts w:asciiTheme="minorHAnsi" w:eastAsiaTheme="minorEastAsia" w:hAnsiTheme="minorHAnsi" w:cstheme="minorBidi"/>
            <w:b w:val="0"/>
            <w:noProof/>
            <w:sz w:val="22"/>
            <w:szCs w:val="22"/>
          </w:rPr>
          <w:tab/>
        </w:r>
        <w:r w:rsidR="007575DA" w:rsidRPr="00530545">
          <w:rPr>
            <w:rStyle w:val="Hyperlink"/>
            <w:noProof/>
          </w:rPr>
          <w:t>[Guarantor’s obligations</w:t>
        </w:r>
        <w:r w:rsidR="007575DA">
          <w:rPr>
            <w:noProof/>
            <w:webHidden/>
          </w:rPr>
          <w:tab/>
        </w:r>
        <w:r w:rsidR="007575DA">
          <w:rPr>
            <w:noProof/>
            <w:webHidden/>
          </w:rPr>
          <w:fldChar w:fldCharType="begin"/>
        </w:r>
        <w:r w:rsidR="007575DA">
          <w:rPr>
            <w:noProof/>
            <w:webHidden/>
          </w:rPr>
          <w:instrText xml:space="preserve"> PAGEREF _Toc6302119 \h </w:instrText>
        </w:r>
        <w:r w:rsidR="007575DA">
          <w:rPr>
            <w:noProof/>
            <w:webHidden/>
          </w:rPr>
        </w:r>
        <w:r w:rsidR="007575DA">
          <w:rPr>
            <w:noProof/>
            <w:webHidden/>
          </w:rPr>
          <w:fldChar w:fldCharType="separate"/>
        </w:r>
        <w:r w:rsidR="007575DA">
          <w:rPr>
            <w:noProof/>
            <w:webHidden/>
          </w:rPr>
          <w:t>5</w:t>
        </w:r>
        <w:r w:rsidR="007575DA">
          <w:rPr>
            <w:noProof/>
            <w:webHidden/>
          </w:rPr>
          <w:fldChar w:fldCharType="end"/>
        </w:r>
      </w:hyperlink>
    </w:p>
    <w:p w14:paraId="55D33147" w14:textId="77777777" w:rsidR="007575DA" w:rsidRDefault="00000000">
      <w:pPr>
        <w:pStyle w:val="TOC1"/>
        <w:rPr>
          <w:rFonts w:asciiTheme="minorHAnsi" w:eastAsiaTheme="minorEastAsia" w:hAnsiTheme="minorHAnsi" w:cstheme="minorBidi"/>
          <w:b w:val="0"/>
          <w:noProof/>
          <w:sz w:val="22"/>
          <w:szCs w:val="22"/>
        </w:rPr>
      </w:pPr>
      <w:hyperlink w:anchor="_Toc6302120" w:history="1">
        <w:r w:rsidR="007575DA" w:rsidRPr="00530545">
          <w:rPr>
            <w:rStyle w:val="Hyperlink"/>
            <w:noProof/>
          </w:rPr>
          <w:t>9.</w:t>
        </w:r>
        <w:r w:rsidR="007575DA">
          <w:rPr>
            <w:rFonts w:asciiTheme="minorHAnsi" w:eastAsiaTheme="minorEastAsia" w:hAnsiTheme="minorHAnsi" w:cstheme="minorBidi"/>
            <w:b w:val="0"/>
            <w:noProof/>
            <w:sz w:val="22"/>
            <w:szCs w:val="22"/>
          </w:rPr>
          <w:tab/>
        </w:r>
        <w:r w:rsidR="007575DA" w:rsidRPr="00530545">
          <w:rPr>
            <w:rStyle w:val="Hyperlink"/>
            <w:noProof/>
          </w:rPr>
          <w:t>Notices</w:t>
        </w:r>
        <w:r w:rsidR="007575DA">
          <w:rPr>
            <w:noProof/>
            <w:webHidden/>
          </w:rPr>
          <w:tab/>
        </w:r>
        <w:r w:rsidR="007575DA">
          <w:rPr>
            <w:noProof/>
            <w:webHidden/>
          </w:rPr>
          <w:fldChar w:fldCharType="begin"/>
        </w:r>
        <w:r w:rsidR="007575DA">
          <w:rPr>
            <w:noProof/>
            <w:webHidden/>
          </w:rPr>
          <w:instrText xml:space="preserve"> PAGEREF _Toc6302120 \h </w:instrText>
        </w:r>
        <w:r w:rsidR="007575DA">
          <w:rPr>
            <w:noProof/>
            <w:webHidden/>
          </w:rPr>
        </w:r>
        <w:r w:rsidR="007575DA">
          <w:rPr>
            <w:noProof/>
            <w:webHidden/>
          </w:rPr>
          <w:fldChar w:fldCharType="separate"/>
        </w:r>
        <w:r w:rsidR="007575DA">
          <w:rPr>
            <w:noProof/>
            <w:webHidden/>
          </w:rPr>
          <w:t>7</w:t>
        </w:r>
        <w:r w:rsidR="007575DA">
          <w:rPr>
            <w:noProof/>
            <w:webHidden/>
          </w:rPr>
          <w:fldChar w:fldCharType="end"/>
        </w:r>
      </w:hyperlink>
    </w:p>
    <w:p w14:paraId="221666CF" w14:textId="77777777" w:rsidR="007575DA" w:rsidRDefault="00000000">
      <w:pPr>
        <w:pStyle w:val="TOC1"/>
        <w:rPr>
          <w:rFonts w:asciiTheme="minorHAnsi" w:eastAsiaTheme="minorEastAsia" w:hAnsiTheme="minorHAnsi" w:cstheme="minorBidi"/>
          <w:b w:val="0"/>
          <w:noProof/>
          <w:sz w:val="22"/>
          <w:szCs w:val="22"/>
        </w:rPr>
      </w:pPr>
      <w:hyperlink w:anchor="_Toc6302121" w:history="1">
        <w:r w:rsidR="007575DA" w:rsidRPr="00530545">
          <w:rPr>
            <w:rStyle w:val="Hyperlink"/>
            <w:noProof/>
          </w:rPr>
          <w:t>10.</w:t>
        </w:r>
        <w:r w:rsidR="007575DA">
          <w:rPr>
            <w:rFonts w:asciiTheme="minorHAnsi" w:eastAsiaTheme="minorEastAsia" w:hAnsiTheme="minorHAnsi" w:cstheme="minorBidi"/>
            <w:b w:val="0"/>
            <w:noProof/>
            <w:sz w:val="22"/>
            <w:szCs w:val="22"/>
          </w:rPr>
          <w:tab/>
        </w:r>
        <w:r w:rsidR="007575DA" w:rsidRPr="00530545">
          <w:rPr>
            <w:rStyle w:val="Hyperlink"/>
            <w:noProof/>
          </w:rPr>
          <w:t>Jurisdiction</w:t>
        </w:r>
        <w:r w:rsidR="007575DA">
          <w:rPr>
            <w:noProof/>
            <w:webHidden/>
          </w:rPr>
          <w:tab/>
        </w:r>
        <w:r w:rsidR="007575DA">
          <w:rPr>
            <w:noProof/>
            <w:webHidden/>
          </w:rPr>
          <w:fldChar w:fldCharType="begin"/>
        </w:r>
        <w:r w:rsidR="007575DA">
          <w:rPr>
            <w:noProof/>
            <w:webHidden/>
          </w:rPr>
          <w:instrText xml:space="preserve"> PAGEREF _Toc6302121 \h </w:instrText>
        </w:r>
        <w:r w:rsidR="007575DA">
          <w:rPr>
            <w:noProof/>
            <w:webHidden/>
          </w:rPr>
        </w:r>
        <w:r w:rsidR="007575DA">
          <w:rPr>
            <w:noProof/>
            <w:webHidden/>
          </w:rPr>
          <w:fldChar w:fldCharType="separate"/>
        </w:r>
        <w:r w:rsidR="007575DA">
          <w:rPr>
            <w:noProof/>
            <w:webHidden/>
          </w:rPr>
          <w:t>7</w:t>
        </w:r>
        <w:r w:rsidR="007575DA">
          <w:rPr>
            <w:noProof/>
            <w:webHidden/>
          </w:rPr>
          <w:fldChar w:fldCharType="end"/>
        </w:r>
      </w:hyperlink>
    </w:p>
    <w:p w14:paraId="5072C9E5" w14:textId="77777777" w:rsidR="007575DA" w:rsidRDefault="00000000">
      <w:pPr>
        <w:pStyle w:val="TOC1"/>
        <w:rPr>
          <w:rFonts w:asciiTheme="minorHAnsi" w:eastAsiaTheme="minorEastAsia" w:hAnsiTheme="minorHAnsi" w:cstheme="minorBidi"/>
          <w:b w:val="0"/>
          <w:noProof/>
          <w:sz w:val="22"/>
          <w:szCs w:val="22"/>
        </w:rPr>
      </w:pPr>
      <w:hyperlink w:anchor="_Toc6302122" w:history="1">
        <w:r w:rsidR="007575DA" w:rsidRPr="00530545">
          <w:rPr>
            <w:rStyle w:val="Hyperlink"/>
            <w:noProof/>
          </w:rPr>
          <w:t>11.</w:t>
        </w:r>
        <w:r w:rsidR="007575DA">
          <w:rPr>
            <w:rFonts w:asciiTheme="minorHAnsi" w:eastAsiaTheme="minorEastAsia" w:hAnsiTheme="minorHAnsi" w:cstheme="minorBidi"/>
            <w:b w:val="0"/>
            <w:noProof/>
            <w:sz w:val="22"/>
            <w:szCs w:val="22"/>
          </w:rPr>
          <w:tab/>
        </w:r>
        <w:r w:rsidR="007575DA" w:rsidRPr="00530545">
          <w:rPr>
            <w:rStyle w:val="Hyperlink"/>
            <w:noProof/>
          </w:rPr>
          <w:t>Legal effect</w:t>
        </w:r>
        <w:r w:rsidR="007575DA">
          <w:rPr>
            <w:noProof/>
            <w:webHidden/>
          </w:rPr>
          <w:tab/>
        </w:r>
        <w:r w:rsidR="007575DA">
          <w:rPr>
            <w:noProof/>
            <w:webHidden/>
          </w:rPr>
          <w:fldChar w:fldCharType="begin"/>
        </w:r>
        <w:r w:rsidR="007575DA">
          <w:rPr>
            <w:noProof/>
            <w:webHidden/>
          </w:rPr>
          <w:instrText xml:space="preserve"> PAGEREF _Toc6302122 \h </w:instrText>
        </w:r>
        <w:r w:rsidR="007575DA">
          <w:rPr>
            <w:noProof/>
            <w:webHidden/>
          </w:rPr>
        </w:r>
        <w:r w:rsidR="007575DA">
          <w:rPr>
            <w:noProof/>
            <w:webHidden/>
          </w:rPr>
          <w:fldChar w:fldCharType="separate"/>
        </w:r>
        <w:r w:rsidR="007575DA">
          <w:rPr>
            <w:noProof/>
            <w:webHidden/>
          </w:rPr>
          <w:t>8</w:t>
        </w:r>
        <w:r w:rsidR="007575DA">
          <w:rPr>
            <w:noProof/>
            <w:webHidden/>
          </w:rPr>
          <w:fldChar w:fldCharType="end"/>
        </w:r>
      </w:hyperlink>
    </w:p>
    <w:p w14:paraId="7F147A16" w14:textId="680A3001" w:rsidR="00956493" w:rsidRPr="004D30E4" w:rsidRDefault="00F54FA7" w:rsidP="00F4561B">
      <w:pPr>
        <w:pStyle w:val="SHNormal"/>
      </w:pPr>
      <w:r>
        <w:fldChar w:fldCharType="end"/>
      </w:r>
    </w:p>
    <w:p w14:paraId="7F147A17" w14:textId="77777777" w:rsidR="00956493" w:rsidRPr="004D30E4" w:rsidRDefault="00956493" w:rsidP="00F4561B">
      <w:pPr>
        <w:pStyle w:val="SHNormal"/>
      </w:pPr>
    </w:p>
    <w:p w14:paraId="7F147A18" w14:textId="77777777" w:rsidR="00956493" w:rsidRPr="004D30E4" w:rsidRDefault="00956493" w:rsidP="00F4561B">
      <w:pPr>
        <w:pStyle w:val="SHNormal"/>
        <w:sectPr w:rsidR="00956493" w:rsidRPr="004D30E4" w:rsidSect="00F4561B">
          <w:footerReference w:type="default" r:id="rId15"/>
          <w:pgSz w:w="11907" w:h="16839" w:code="9"/>
          <w:pgMar w:top="1417" w:right="1417" w:bottom="1417" w:left="1417" w:header="709" w:footer="709" w:gutter="0"/>
          <w:paperSrc w:first="15" w:other="15"/>
          <w:cols w:space="708"/>
          <w:docGrid w:linePitch="360"/>
        </w:sectPr>
      </w:pPr>
    </w:p>
    <w:p w14:paraId="7F147A19" w14:textId="4E8A87E3" w:rsidR="00956493" w:rsidRPr="00F4561B" w:rsidRDefault="00F01771" w:rsidP="00F4561B">
      <w:pPr>
        <w:pStyle w:val="SHNormal"/>
        <w:jc w:val="center"/>
        <w:rPr>
          <w:b/>
        </w:rPr>
      </w:pPr>
      <w:r w:rsidRPr="00F4561B">
        <w:rPr>
          <w:b/>
        </w:rPr>
        <w:lastRenderedPageBreak/>
        <w:t>LICENCE TO ASSIGN</w:t>
      </w:r>
      <w:r w:rsidR="00F4561B" w:rsidRPr="000966CA">
        <w:rPr>
          <w:rStyle w:val="FootnoteReference"/>
        </w:rPr>
        <w:footnoteReference w:id="1"/>
      </w:r>
    </w:p>
    <w:p w14:paraId="7F147A1A" w14:textId="77777777" w:rsidR="0073684A" w:rsidRPr="00F4561B" w:rsidRDefault="00F01771" w:rsidP="00F4561B">
      <w:pPr>
        <w:pStyle w:val="SHNormal"/>
        <w:rPr>
          <w:b/>
        </w:rPr>
      </w:pPr>
      <w:r w:rsidRPr="00F4561B">
        <w:rPr>
          <w:b/>
        </w:rPr>
        <w:t>DATED</w:t>
      </w:r>
    </w:p>
    <w:p w14:paraId="7F147A1B" w14:textId="77777777" w:rsidR="00956493" w:rsidRPr="00F4561B" w:rsidRDefault="00F01771" w:rsidP="00F4561B">
      <w:pPr>
        <w:pStyle w:val="SHNormal"/>
        <w:rPr>
          <w:b/>
        </w:rPr>
      </w:pPr>
      <w:r w:rsidRPr="00F4561B">
        <w:rPr>
          <w:b/>
        </w:rPr>
        <w:t>PARTIES</w:t>
      </w:r>
    </w:p>
    <w:p w14:paraId="7F147A1C" w14:textId="16D1667A" w:rsidR="00956493" w:rsidRPr="004D30E4" w:rsidRDefault="00F4561B" w:rsidP="00F4561B">
      <w:pPr>
        <w:pStyle w:val="SHNormal"/>
        <w:ind w:left="850" w:hanging="850"/>
        <w:rPr>
          <w:bCs/>
        </w:rPr>
      </w:pPr>
      <w:r>
        <w:rPr>
          <w:bCs/>
        </w:rPr>
        <w:t>1.</w:t>
      </w:r>
      <w:r>
        <w:rPr>
          <w:bCs/>
        </w:rPr>
        <w:tab/>
      </w:r>
      <w:r w:rsidR="00F01771" w:rsidRPr="004D30E4">
        <w:rPr>
          <w:bCs/>
        </w:rPr>
        <w:t>[LANDLORD] (incorporated and registered in [England and Wales] [</w:t>
      </w:r>
      <w:r w:rsidR="00AD458D" w:rsidRPr="004D30E4">
        <w:rPr>
          <w:bCs/>
        </w:rPr>
        <w:t xml:space="preserve">the </w:t>
      </w:r>
      <w:r w:rsidR="00F01771" w:rsidRPr="004D30E4">
        <w:rPr>
          <w:bCs/>
        </w:rPr>
        <w:t xml:space="preserve">United Kingdom] </w:t>
      </w:r>
      <w:r w:rsidR="003B14CD" w:rsidRPr="004D30E4">
        <w:rPr>
          <w:bCs/>
        </w:rPr>
        <w:t xml:space="preserve">[COUNTRY] </w:t>
      </w:r>
      <w:r w:rsidR="00F01771" w:rsidRPr="004D30E4">
        <w:rPr>
          <w:bCs/>
        </w:rPr>
        <w:t xml:space="preserve">under company registration number [COMPANY NUMBER]), the registered office of which is at [ADDRESS] (the </w:t>
      </w:r>
      <w:r w:rsidR="000966CA">
        <w:rPr>
          <w:bCs/>
        </w:rPr>
        <w:t>“</w:t>
      </w:r>
      <w:r w:rsidR="00F01771" w:rsidRPr="00F4561B">
        <w:rPr>
          <w:b/>
        </w:rPr>
        <w:t>Landlord</w:t>
      </w:r>
      <w:r w:rsidR="000966CA">
        <w:rPr>
          <w:bCs/>
        </w:rPr>
        <w:t>”</w:t>
      </w:r>
      <w:r w:rsidR="00F01771" w:rsidRPr="004D30E4">
        <w:rPr>
          <w:bCs/>
        </w:rPr>
        <w:t>)</w:t>
      </w:r>
      <w:r w:rsidR="000966CA">
        <w:rPr>
          <w:bCs/>
        </w:rPr>
        <w:t>; [and]</w:t>
      </w:r>
    </w:p>
    <w:p w14:paraId="7F147A1D" w14:textId="544FA424" w:rsidR="00956493" w:rsidRPr="004D30E4" w:rsidRDefault="00F4561B" w:rsidP="00F4561B">
      <w:pPr>
        <w:pStyle w:val="SHNormal"/>
        <w:ind w:left="850" w:hanging="850"/>
        <w:rPr>
          <w:bCs/>
        </w:rPr>
      </w:pPr>
      <w:r>
        <w:rPr>
          <w:bCs/>
        </w:rPr>
        <w:t>2.</w:t>
      </w:r>
      <w:r>
        <w:rPr>
          <w:bCs/>
        </w:rPr>
        <w:tab/>
      </w:r>
      <w:r w:rsidR="00F01771" w:rsidRPr="004D30E4">
        <w:rPr>
          <w:bCs/>
        </w:rPr>
        <w:t>[TENANT] (incorporated and registered in [England and Wales] [</w:t>
      </w:r>
      <w:r w:rsidR="00AD458D" w:rsidRPr="004D30E4">
        <w:rPr>
          <w:bCs/>
        </w:rPr>
        <w:t xml:space="preserve">the </w:t>
      </w:r>
      <w:r w:rsidR="00F01771" w:rsidRPr="004D30E4">
        <w:rPr>
          <w:bCs/>
        </w:rPr>
        <w:t xml:space="preserve">United Kingdom] </w:t>
      </w:r>
      <w:r w:rsidR="003B14CD" w:rsidRPr="004D30E4">
        <w:rPr>
          <w:bCs/>
        </w:rPr>
        <w:t xml:space="preserve">[COUNTRY] </w:t>
      </w:r>
      <w:r w:rsidR="00F01771" w:rsidRPr="004D30E4">
        <w:rPr>
          <w:bCs/>
        </w:rPr>
        <w:t xml:space="preserve">under company registration number [COMPANY NUMBER]), the registered office of which is at [ADDRESS] (the </w:t>
      </w:r>
      <w:r w:rsidR="000966CA">
        <w:rPr>
          <w:bCs/>
        </w:rPr>
        <w:t>“</w:t>
      </w:r>
      <w:r w:rsidR="00F01771" w:rsidRPr="00F4561B">
        <w:rPr>
          <w:b/>
        </w:rPr>
        <w:t>Tenant</w:t>
      </w:r>
      <w:r w:rsidR="000966CA">
        <w:rPr>
          <w:bCs/>
        </w:rPr>
        <w:t>”</w:t>
      </w:r>
      <w:r w:rsidR="00F01771" w:rsidRPr="004D30E4">
        <w:rPr>
          <w:bCs/>
        </w:rPr>
        <w:t>);</w:t>
      </w:r>
    </w:p>
    <w:p w14:paraId="7F147A1E" w14:textId="104FA47B" w:rsidR="00F66EEF" w:rsidRPr="004D30E4" w:rsidRDefault="00F4561B" w:rsidP="00F4561B">
      <w:pPr>
        <w:pStyle w:val="SHNormal"/>
        <w:ind w:left="850" w:hanging="850"/>
        <w:rPr>
          <w:bCs/>
        </w:rPr>
      </w:pPr>
      <w:r>
        <w:rPr>
          <w:bCs/>
        </w:rPr>
        <w:t>3.</w:t>
      </w:r>
      <w:r>
        <w:rPr>
          <w:bCs/>
        </w:rPr>
        <w:tab/>
      </w:r>
      <w:r w:rsidR="00F66EEF" w:rsidRPr="004D30E4">
        <w:rPr>
          <w:bCs/>
        </w:rPr>
        <w:t>[UNDERTENANT] (incorporated and registered in [England and Wales] [</w:t>
      </w:r>
      <w:r w:rsidR="00AD458D" w:rsidRPr="004D30E4">
        <w:rPr>
          <w:bCs/>
        </w:rPr>
        <w:t xml:space="preserve">the </w:t>
      </w:r>
      <w:r w:rsidR="00F66EEF" w:rsidRPr="004D30E4">
        <w:rPr>
          <w:bCs/>
        </w:rPr>
        <w:t xml:space="preserve">United Kingdom] </w:t>
      </w:r>
      <w:r w:rsidR="003B14CD" w:rsidRPr="004D30E4">
        <w:rPr>
          <w:bCs/>
        </w:rPr>
        <w:t xml:space="preserve">[COUNTRY] </w:t>
      </w:r>
      <w:r w:rsidR="00F66EEF" w:rsidRPr="004D30E4">
        <w:rPr>
          <w:bCs/>
        </w:rPr>
        <w:t xml:space="preserve">under company registration number [COMPANY NUMBER]), the registered office of which is at [ADDRESS] (the </w:t>
      </w:r>
      <w:r w:rsidR="000966CA">
        <w:rPr>
          <w:bCs/>
        </w:rPr>
        <w:t>“</w:t>
      </w:r>
      <w:r w:rsidR="00F66EEF" w:rsidRPr="00F4561B">
        <w:rPr>
          <w:b/>
        </w:rPr>
        <w:t>Undertenant</w:t>
      </w:r>
      <w:r w:rsidR="000966CA">
        <w:rPr>
          <w:bCs/>
        </w:rPr>
        <w:t>”</w:t>
      </w:r>
      <w:r w:rsidR="00F66EEF" w:rsidRPr="004D30E4">
        <w:rPr>
          <w:bCs/>
        </w:rPr>
        <w:t>);</w:t>
      </w:r>
    </w:p>
    <w:p w14:paraId="7F147A1F" w14:textId="3FFF849D" w:rsidR="00B71C29" w:rsidRPr="004D30E4" w:rsidRDefault="00F4561B" w:rsidP="00F4561B">
      <w:pPr>
        <w:pStyle w:val="SHNormal"/>
        <w:ind w:left="850" w:hanging="850"/>
        <w:rPr>
          <w:bCs/>
        </w:rPr>
      </w:pPr>
      <w:r>
        <w:rPr>
          <w:bCs/>
        </w:rPr>
        <w:t>4.</w:t>
      </w:r>
      <w:r>
        <w:rPr>
          <w:bCs/>
        </w:rPr>
        <w:tab/>
      </w:r>
      <w:r w:rsidR="00F01771" w:rsidRPr="004D30E4">
        <w:rPr>
          <w:bCs/>
        </w:rPr>
        <w:t>[ASSIGNEE] (incorporated and registered in [England and Wales] [</w:t>
      </w:r>
      <w:r w:rsidR="00AD458D" w:rsidRPr="004D30E4">
        <w:rPr>
          <w:bCs/>
        </w:rPr>
        <w:t xml:space="preserve">the </w:t>
      </w:r>
      <w:r w:rsidR="00F01771" w:rsidRPr="004D30E4">
        <w:rPr>
          <w:bCs/>
        </w:rPr>
        <w:t xml:space="preserve">United Kingdom] </w:t>
      </w:r>
      <w:r w:rsidR="003B14CD" w:rsidRPr="004D30E4">
        <w:rPr>
          <w:bCs/>
        </w:rPr>
        <w:t xml:space="preserve">[COUNTRY] </w:t>
      </w:r>
      <w:r w:rsidR="00F01771" w:rsidRPr="004D30E4">
        <w:rPr>
          <w:bCs/>
        </w:rPr>
        <w:t xml:space="preserve">under company registration number [COMPANY NUMBER]), the registered office of which is at [ADDRESS] (the </w:t>
      </w:r>
      <w:r w:rsidR="000966CA">
        <w:rPr>
          <w:bCs/>
        </w:rPr>
        <w:t>“</w:t>
      </w:r>
      <w:r w:rsidR="00F01771" w:rsidRPr="00F4561B">
        <w:rPr>
          <w:b/>
        </w:rPr>
        <w:t>Assignee</w:t>
      </w:r>
      <w:r w:rsidR="000966CA">
        <w:rPr>
          <w:bCs/>
        </w:rPr>
        <w:t>”</w:t>
      </w:r>
      <w:r w:rsidR="00F01771" w:rsidRPr="004D30E4">
        <w:rPr>
          <w:bCs/>
        </w:rPr>
        <w:t>)[.][</w:t>
      </w:r>
      <w:r w:rsidR="000966CA">
        <w:rPr>
          <w:bCs/>
        </w:rPr>
        <w:t>; and</w:t>
      </w:r>
      <w:r w:rsidR="00F01771" w:rsidRPr="004D30E4">
        <w:rPr>
          <w:bCs/>
        </w:rPr>
        <w:t>]</w:t>
      </w:r>
    </w:p>
    <w:p w14:paraId="7F147A20" w14:textId="5CD4D6FF" w:rsidR="00956493" w:rsidRPr="004D30E4" w:rsidRDefault="00F4561B" w:rsidP="00F4561B">
      <w:pPr>
        <w:pStyle w:val="SHNormal"/>
        <w:ind w:left="850" w:hanging="850"/>
        <w:rPr>
          <w:bCs/>
        </w:rPr>
      </w:pPr>
      <w:r>
        <w:rPr>
          <w:bCs/>
        </w:rPr>
        <w:t>5.</w:t>
      </w:r>
      <w:r>
        <w:rPr>
          <w:bCs/>
        </w:rPr>
        <w:tab/>
      </w:r>
      <w:r w:rsidR="00F01771" w:rsidRPr="004D30E4">
        <w:rPr>
          <w:bCs/>
        </w:rPr>
        <w:t>[[GUARANTOR] (incorporated and registered in [England and Wales] [</w:t>
      </w:r>
      <w:r w:rsidR="00AD458D" w:rsidRPr="004D30E4">
        <w:rPr>
          <w:bCs/>
        </w:rPr>
        <w:t xml:space="preserve">the </w:t>
      </w:r>
      <w:r w:rsidR="00F01771" w:rsidRPr="004D30E4">
        <w:rPr>
          <w:bCs/>
        </w:rPr>
        <w:t xml:space="preserve">United Kingdom] </w:t>
      </w:r>
      <w:r w:rsidR="003B14CD" w:rsidRPr="004D30E4">
        <w:rPr>
          <w:bCs/>
        </w:rPr>
        <w:t xml:space="preserve">[COUNTRY] </w:t>
      </w:r>
      <w:r w:rsidR="00F01771" w:rsidRPr="004D30E4">
        <w:rPr>
          <w:bCs/>
        </w:rPr>
        <w:t xml:space="preserve">under company registration number [COMPANY NUMBER]), the registered office of which is at [ADDRESS] (the </w:t>
      </w:r>
      <w:r w:rsidR="000966CA">
        <w:rPr>
          <w:bCs/>
        </w:rPr>
        <w:t>“</w:t>
      </w:r>
      <w:r w:rsidR="00F01771" w:rsidRPr="00F4561B">
        <w:rPr>
          <w:b/>
        </w:rPr>
        <w:t>Guarantor</w:t>
      </w:r>
      <w:r w:rsidR="000966CA">
        <w:rPr>
          <w:bCs/>
        </w:rPr>
        <w:t>”</w:t>
      </w:r>
      <w:r w:rsidR="00F01771" w:rsidRPr="004D30E4">
        <w:rPr>
          <w:bCs/>
        </w:rPr>
        <w:t>)</w:t>
      </w:r>
      <w:r w:rsidR="000966CA">
        <w:rPr>
          <w:bCs/>
        </w:rPr>
        <w:t>.</w:t>
      </w:r>
      <w:r w:rsidR="00F01771" w:rsidRPr="004D30E4">
        <w:rPr>
          <w:bCs/>
        </w:rPr>
        <w:t>]</w:t>
      </w:r>
    </w:p>
    <w:p w14:paraId="7F147A21" w14:textId="15B2A4E3" w:rsidR="00B71C29" w:rsidRPr="00F4561B" w:rsidRDefault="00F01771" w:rsidP="00F4561B">
      <w:pPr>
        <w:pStyle w:val="SHNormal"/>
        <w:rPr>
          <w:b/>
        </w:rPr>
      </w:pPr>
      <w:r w:rsidRPr="00F4561B">
        <w:rPr>
          <w:b/>
          <w:bCs/>
        </w:rPr>
        <w:t>BACKGROUND</w:t>
      </w:r>
    </w:p>
    <w:p w14:paraId="7F147A22" w14:textId="016C657F" w:rsidR="00B71C29" w:rsidRPr="004D30E4" w:rsidRDefault="00F4561B" w:rsidP="00F4561B">
      <w:pPr>
        <w:pStyle w:val="SHNormal"/>
        <w:ind w:left="850" w:hanging="850"/>
      </w:pPr>
      <w:r>
        <w:t>(A)</w:t>
      </w:r>
      <w:r>
        <w:tab/>
      </w:r>
      <w:r w:rsidR="00B71C29" w:rsidRPr="004D30E4">
        <w:t xml:space="preserve">This </w:t>
      </w:r>
      <w:r w:rsidR="00930A90" w:rsidRPr="004D30E4">
        <w:t>L</w:t>
      </w:r>
      <w:r w:rsidR="00B71C29" w:rsidRPr="004D30E4">
        <w:t>icence relates to the Premises and is supplemental to the Lease</w:t>
      </w:r>
      <w:r w:rsidR="00F66EEF" w:rsidRPr="004D30E4">
        <w:t xml:space="preserve"> and the Underlease</w:t>
      </w:r>
      <w:r w:rsidR="00B71C29" w:rsidRPr="004D30E4">
        <w:t>.</w:t>
      </w:r>
    </w:p>
    <w:p w14:paraId="7F147A23" w14:textId="367E6220" w:rsidR="00F66EEF" w:rsidRPr="004D30E4" w:rsidRDefault="00F4561B" w:rsidP="00F4561B">
      <w:pPr>
        <w:pStyle w:val="SHNormal"/>
        <w:ind w:left="850" w:hanging="850"/>
      </w:pPr>
      <w:r>
        <w:t>(B)</w:t>
      </w:r>
      <w:r>
        <w:tab/>
      </w:r>
      <w:r w:rsidR="00C8035A" w:rsidRPr="004D30E4">
        <w:t>The Landlord</w:t>
      </w:r>
      <w:r w:rsidR="00B71C29" w:rsidRPr="004D30E4">
        <w:t xml:space="preserve"> [remains/is now] </w:t>
      </w:r>
      <w:r w:rsidR="00C8035A" w:rsidRPr="004D30E4">
        <w:t xml:space="preserve">the landlord </w:t>
      </w:r>
      <w:r w:rsidR="00B67993" w:rsidRPr="004D30E4">
        <w:t>under</w:t>
      </w:r>
      <w:r w:rsidR="00C8035A" w:rsidRPr="004D30E4">
        <w:t xml:space="preserve"> the Lease and the Tenant</w:t>
      </w:r>
      <w:r w:rsidR="00B71C29" w:rsidRPr="004D30E4">
        <w:t xml:space="preserve"> [remains/is now] </w:t>
      </w:r>
      <w:r w:rsidR="00C8035A" w:rsidRPr="004D30E4">
        <w:t xml:space="preserve">the tenant </w:t>
      </w:r>
      <w:r w:rsidR="00B67993" w:rsidRPr="004D30E4">
        <w:t>under</w:t>
      </w:r>
      <w:r w:rsidR="00C8035A" w:rsidRPr="004D30E4">
        <w:t xml:space="preserve"> the Lease</w:t>
      </w:r>
      <w:r w:rsidR="00DA03D1" w:rsidRPr="004D30E4">
        <w:t xml:space="preserve"> </w:t>
      </w:r>
      <w:r w:rsidR="00F66EEF" w:rsidRPr="004D30E4">
        <w:t xml:space="preserve">and the Undertenant [remains/is now] the tenant </w:t>
      </w:r>
      <w:r w:rsidR="00B67993" w:rsidRPr="004D30E4">
        <w:t>under</w:t>
      </w:r>
      <w:r w:rsidR="00F66EEF" w:rsidRPr="004D30E4">
        <w:t xml:space="preserve"> the Underlease.</w:t>
      </w:r>
    </w:p>
    <w:p w14:paraId="7F147A24" w14:textId="298726D1" w:rsidR="00B71C29" w:rsidRPr="004D30E4" w:rsidRDefault="00F4561B" w:rsidP="00F4561B">
      <w:pPr>
        <w:pStyle w:val="SHNormal"/>
        <w:ind w:left="850" w:hanging="850"/>
      </w:pPr>
      <w:r>
        <w:t>(C)</w:t>
      </w:r>
      <w:r>
        <w:tab/>
      </w:r>
      <w:r w:rsidR="00B71C29" w:rsidRPr="004D30E4">
        <w:t xml:space="preserve">The Landlord </w:t>
      </w:r>
      <w:r w:rsidR="00F66EEF" w:rsidRPr="004D30E4">
        <w:t xml:space="preserve">and the Tenant </w:t>
      </w:r>
      <w:r w:rsidR="00B71C29" w:rsidRPr="004D30E4">
        <w:t>ha</w:t>
      </w:r>
      <w:r w:rsidR="00F66EEF" w:rsidRPr="004D30E4">
        <w:t>ve</w:t>
      </w:r>
      <w:r w:rsidR="00B71C29" w:rsidRPr="004D30E4">
        <w:t xml:space="preserve"> agreed to permit the Assignment subject to the terms contained in this </w:t>
      </w:r>
      <w:r w:rsidR="00930A90" w:rsidRPr="004D30E4">
        <w:t>L</w:t>
      </w:r>
      <w:r w:rsidR="00B71C29" w:rsidRPr="004D30E4">
        <w:t>icence.</w:t>
      </w:r>
    </w:p>
    <w:p w14:paraId="7F147A25" w14:textId="40E8DFEA" w:rsidR="00956493" w:rsidRPr="00F4561B" w:rsidRDefault="00F01771" w:rsidP="00F4561B">
      <w:pPr>
        <w:pStyle w:val="SHNormal"/>
        <w:rPr>
          <w:b/>
        </w:rPr>
      </w:pPr>
      <w:r w:rsidRPr="00F4561B">
        <w:rPr>
          <w:b/>
        </w:rPr>
        <w:t>IT IS AGREED AS FOLLOWS</w:t>
      </w:r>
    </w:p>
    <w:p w14:paraId="7F147A26" w14:textId="5A1E7C38" w:rsidR="00956493" w:rsidRPr="007D339E" w:rsidRDefault="007D339E" w:rsidP="007D339E">
      <w:pPr>
        <w:pStyle w:val="SHHeading1"/>
      </w:pPr>
      <w:bookmarkStart w:id="0" w:name="_Ref322089825"/>
      <w:bookmarkStart w:id="1" w:name="_Toc6302112"/>
      <w:r w:rsidRPr="007D339E">
        <w:t>Definitions</w:t>
      </w:r>
      <w:bookmarkEnd w:id="0"/>
      <w:bookmarkEnd w:id="1"/>
    </w:p>
    <w:p w14:paraId="7F147A27" w14:textId="1BC0CD23" w:rsidR="00956493" w:rsidRPr="004D30E4" w:rsidRDefault="00F01771" w:rsidP="000966CA">
      <w:pPr>
        <w:pStyle w:val="SHHeading2"/>
      </w:pPr>
      <w:r w:rsidRPr="004D30E4">
        <w:t>This Licence uses the following definitions</w:t>
      </w:r>
      <w:r w:rsidR="00956493" w:rsidRPr="004D30E4">
        <w:t>:</w:t>
      </w:r>
    </w:p>
    <w:p w14:paraId="7F147A28" w14:textId="14FDC872" w:rsidR="003B14CD" w:rsidRPr="004D30E4" w:rsidRDefault="003B14CD" w:rsidP="00F4561B">
      <w:pPr>
        <w:pStyle w:val="SHNormal"/>
        <w:keepNext/>
        <w:rPr>
          <w:b/>
          <w:bCs/>
        </w:rPr>
      </w:pPr>
      <w:r w:rsidRPr="004D30E4">
        <w:t>[</w:t>
      </w:r>
      <w:r w:rsidR="000966CA">
        <w:rPr>
          <w:b/>
          <w:bCs/>
        </w:rPr>
        <w:t>“</w:t>
      </w:r>
      <w:r w:rsidRPr="004D30E4">
        <w:rPr>
          <w:b/>
          <w:bCs/>
        </w:rPr>
        <w:t>198</w:t>
      </w:r>
      <w:r w:rsidR="000966CA" w:rsidRPr="004D30E4">
        <w:rPr>
          <w:b/>
          <w:bCs/>
        </w:rPr>
        <w:t>6</w:t>
      </w:r>
      <w:r w:rsidR="000966CA">
        <w:rPr>
          <w:b/>
          <w:bCs/>
        </w:rPr>
        <w:t> </w:t>
      </w:r>
      <w:r w:rsidRPr="004D30E4">
        <w:rPr>
          <w:b/>
          <w:bCs/>
        </w:rPr>
        <w:t>Act</w:t>
      </w:r>
      <w:r w:rsidR="000966CA">
        <w:rPr>
          <w:b/>
          <w:bCs/>
        </w:rPr>
        <w:t>”</w:t>
      </w:r>
    </w:p>
    <w:p w14:paraId="7F147A29" w14:textId="153F4825" w:rsidR="003B14CD" w:rsidRPr="004D30E4" w:rsidRDefault="003B14CD" w:rsidP="00F4561B">
      <w:pPr>
        <w:pStyle w:val="SHParagraph2"/>
        <w:rPr>
          <w:b/>
          <w:bCs/>
        </w:rPr>
      </w:pPr>
      <w:r w:rsidRPr="004D30E4">
        <w:t>the Insolvency Act</w:t>
      </w:r>
      <w:r w:rsidR="000966CA">
        <w:t> </w:t>
      </w:r>
      <w:r w:rsidR="000966CA" w:rsidRPr="004D30E4">
        <w:t>1</w:t>
      </w:r>
      <w:r w:rsidRPr="004D30E4">
        <w:t>986;</w:t>
      </w:r>
      <w:r w:rsidRPr="000966CA">
        <w:rPr>
          <w:rStyle w:val="FootnoteReference"/>
        </w:rPr>
        <w:footnoteReference w:id="2"/>
      </w:r>
      <w:r w:rsidRPr="004D30E4">
        <w:t>]</w:t>
      </w:r>
    </w:p>
    <w:p w14:paraId="7F147A2A" w14:textId="4758E94F" w:rsidR="00C8035A" w:rsidRPr="004D30E4" w:rsidRDefault="000966CA" w:rsidP="00F4561B">
      <w:pPr>
        <w:pStyle w:val="SHNormal"/>
        <w:keepNext/>
      </w:pPr>
      <w:r>
        <w:rPr>
          <w:b/>
          <w:bCs/>
        </w:rPr>
        <w:t>“</w:t>
      </w:r>
      <w:r w:rsidR="00C8035A" w:rsidRPr="004D30E4">
        <w:rPr>
          <w:b/>
          <w:bCs/>
        </w:rPr>
        <w:t>Assignment</w:t>
      </w:r>
      <w:r>
        <w:rPr>
          <w:b/>
          <w:bCs/>
        </w:rPr>
        <w:t>”</w:t>
      </w:r>
    </w:p>
    <w:p w14:paraId="7F147A2B" w14:textId="24D16DDA" w:rsidR="00C8035A" w:rsidRPr="004D30E4" w:rsidRDefault="00F01771" w:rsidP="00F4561B">
      <w:pPr>
        <w:pStyle w:val="SHParagraph2"/>
      </w:pPr>
      <w:r w:rsidRPr="004D30E4">
        <w:t>the assignment permitted under</w:t>
      </w:r>
      <w:r w:rsidR="000966CA">
        <w:t xml:space="preserve"> </w:t>
      </w:r>
      <w:r w:rsidR="000966CA" w:rsidRPr="00DC1950">
        <w:rPr>
          <w:b/>
        </w:rPr>
        <w:t>clause </w:t>
      </w:r>
      <w:r w:rsidR="003419DE" w:rsidRPr="00DC1950">
        <w:rPr>
          <w:b/>
        </w:rPr>
        <w:fldChar w:fldCharType="begin"/>
      </w:r>
      <w:r w:rsidR="003419DE" w:rsidRPr="00DC1950">
        <w:rPr>
          <w:b/>
        </w:rPr>
        <w:instrText xml:space="preserve"> REF _Ref4579413 \n \h  \* MERGEFORMAT </w:instrText>
      </w:r>
      <w:r w:rsidR="003419DE" w:rsidRPr="00DC1950">
        <w:rPr>
          <w:b/>
        </w:rPr>
      </w:r>
      <w:r w:rsidR="003419DE" w:rsidRPr="00DC1950">
        <w:rPr>
          <w:b/>
        </w:rPr>
        <w:fldChar w:fldCharType="separate"/>
      </w:r>
      <w:r w:rsidR="007575DA">
        <w:rPr>
          <w:b/>
        </w:rPr>
        <w:t>3</w:t>
      </w:r>
      <w:r w:rsidR="003419DE" w:rsidRPr="00DC1950">
        <w:rPr>
          <w:b/>
        </w:rPr>
        <w:fldChar w:fldCharType="end"/>
      </w:r>
      <w:r w:rsidRPr="004D30E4">
        <w:t>;</w:t>
      </w:r>
    </w:p>
    <w:p w14:paraId="7F147A2C" w14:textId="4FEC6FFF" w:rsidR="00B67993" w:rsidRPr="004D30E4" w:rsidRDefault="000966CA" w:rsidP="00F4561B">
      <w:pPr>
        <w:pStyle w:val="SHNormal"/>
        <w:keepNext/>
      </w:pPr>
      <w:r>
        <w:rPr>
          <w:b/>
          <w:bCs/>
        </w:rPr>
        <w:t>“</w:t>
      </w:r>
      <w:r w:rsidR="00B67993" w:rsidRPr="004D30E4">
        <w:rPr>
          <w:b/>
          <w:bCs/>
        </w:rPr>
        <w:t>Assignment Date</w:t>
      </w:r>
      <w:r>
        <w:rPr>
          <w:b/>
          <w:bCs/>
        </w:rPr>
        <w:t>”</w:t>
      </w:r>
    </w:p>
    <w:p w14:paraId="7F147A2D" w14:textId="77777777" w:rsidR="00B67993" w:rsidRPr="004D30E4" w:rsidRDefault="00B67993" w:rsidP="00F4561B">
      <w:pPr>
        <w:pStyle w:val="SHParagraph2"/>
        <w:rPr>
          <w:b/>
          <w:bCs/>
        </w:rPr>
      </w:pPr>
      <w:r w:rsidRPr="004D30E4">
        <w:t xml:space="preserve">the date of the </w:t>
      </w:r>
      <w:r w:rsidR="003B14CD" w:rsidRPr="004D30E4">
        <w:t>[</w:t>
      </w:r>
      <w:r w:rsidRPr="004D30E4">
        <w:t>deed of assignment][transfer] of the Underlease to the Assignee;</w:t>
      </w:r>
    </w:p>
    <w:p w14:paraId="7F147A2E" w14:textId="66BF767E" w:rsidR="003B14CD" w:rsidRPr="004D30E4" w:rsidRDefault="003B14CD" w:rsidP="00F4561B">
      <w:pPr>
        <w:pStyle w:val="SHNormal"/>
        <w:keepNext/>
      </w:pPr>
      <w:r w:rsidRPr="00355AA2">
        <w:rPr>
          <w:b/>
          <w:bCs/>
        </w:rPr>
        <w:lastRenderedPageBreak/>
        <w:t>[</w:t>
      </w:r>
      <w:r w:rsidR="000966CA">
        <w:rPr>
          <w:b/>
          <w:bCs/>
        </w:rPr>
        <w:t>“</w:t>
      </w:r>
      <w:r w:rsidRPr="004D30E4">
        <w:rPr>
          <w:b/>
          <w:bCs/>
        </w:rPr>
        <w:t>Business Day</w:t>
      </w:r>
      <w:r w:rsidR="000966CA">
        <w:rPr>
          <w:b/>
          <w:bCs/>
        </w:rPr>
        <w:t>”</w:t>
      </w:r>
    </w:p>
    <w:p w14:paraId="7F147A2F" w14:textId="77777777" w:rsidR="003B14CD" w:rsidRPr="004D30E4" w:rsidRDefault="003B14CD" w:rsidP="00F4561B">
      <w:pPr>
        <w:pStyle w:val="SHParagraph2"/>
      </w:pPr>
      <w:r w:rsidRPr="004D30E4">
        <w:t>a day (other than a Saturday, Sunday or public holiday) on which banks are usually open for business in England and Wales;</w:t>
      </w:r>
      <w:r w:rsidRPr="000966CA">
        <w:rPr>
          <w:rStyle w:val="FootnoteReference"/>
        </w:rPr>
        <w:footnoteReference w:id="3"/>
      </w:r>
      <w:r w:rsidRPr="004D30E4">
        <w:t>]</w:t>
      </w:r>
    </w:p>
    <w:p w14:paraId="7F147A30" w14:textId="149A5EE1" w:rsidR="00C8035A" w:rsidRPr="004D30E4" w:rsidRDefault="000966CA" w:rsidP="00F4561B">
      <w:pPr>
        <w:pStyle w:val="SHNormal"/>
        <w:keepNext/>
      </w:pPr>
      <w:r>
        <w:rPr>
          <w:b/>
          <w:bCs/>
        </w:rPr>
        <w:t>“</w:t>
      </w:r>
      <w:r w:rsidR="00C8035A" w:rsidRPr="004D30E4">
        <w:rPr>
          <w:b/>
          <w:bCs/>
        </w:rPr>
        <w:t>Lease</w:t>
      </w:r>
      <w:r>
        <w:rPr>
          <w:b/>
          <w:bCs/>
        </w:rPr>
        <w:t>”</w:t>
      </w:r>
    </w:p>
    <w:p w14:paraId="7F147A31" w14:textId="77777777" w:rsidR="00C8035A" w:rsidRPr="004D30E4" w:rsidRDefault="00C8035A" w:rsidP="00F4561B">
      <w:pPr>
        <w:pStyle w:val="SHParagraph2"/>
      </w:pPr>
      <w:r w:rsidRPr="004D30E4">
        <w:t xml:space="preserve">a lease dated [DATE] between (1) [the Landlord] and (2) [the Tenant] [and (3) [NAME OF </w:t>
      </w:r>
      <w:r w:rsidR="00D46CB7" w:rsidRPr="004D30E4">
        <w:t xml:space="preserve">ORIGINAL </w:t>
      </w:r>
      <w:r w:rsidRPr="004D30E4">
        <w:t>GUARANTOR]]</w:t>
      </w:r>
      <w:r w:rsidR="000E2FC9" w:rsidRPr="004D30E4">
        <w:t xml:space="preserve"> and </w:t>
      </w:r>
      <w:r w:rsidR="000D0050" w:rsidRPr="004D30E4">
        <w:t>any</w:t>
      </w:r>
      <w:r w:rsidR="000E2FC9" w:rsidRPr="004D30E4">
        <w:t xml:space="preserve"> document supplemental to it</w:t>
      </w:r>
      <w:r w:rsidRPr="004D30E4">
        <w:t>;</w:t>
      </w:r>
    </w:p>
    <w:p w14:paraId="7F147A32" w14:textId="1FCA8356" w:rsidR="00C8035A" w:rsidRPr="004D30E4" w:rsidRDefault="000966CA" w:rsidP="00F4561B">
      <w:pPr>
        <w:pStyle w:val="SHNormal"/>
        <w:keepNext/>
      </w:pPr>
      <w:r>
        <w:rPr>
          <w:b/>
          <w:bCs/>
        </w:rPr>
        <w:t>“</w:t>
      </w:r>
      <w:r w:rsidR="00C8035A" w:rsidRPr="004D30E4">
        <w:rPr>
          <w:b/>
          <w:bCs/>
        </w:rPr>
        <w:t>Premises</w:t>
      </w:r>
      <w:r>
        <w:rPr>
          <w:b/>
          <w:bCs/>
        </w:rPr>
        <w:t>”</w:t>
      </w:r>
    </w:p>
    <w:p w14:paraId="7F147A33" w14:textId="77777777" w:rsidR="00C8035A" w:rsidRPr="004D30E4" w:rsidRDefault="00C8035A" w:rsidP="00F4561B">
      <w:pPr>
        <w:pStyle w:val="SHParagraph2"/>
      </w:pPr>
      <w:r w:rsidRPr="004D30E4">
        <w:t xml:space="preserve">the property </w:t>
      </w:r>
      <w:r w:rsidR="00930A90" w:rsidRPr="004D30E4">
        <w:t>let</w:t>
      </w:r>
      <w:r w:rsidRPr="004D30E4">
        <w:t xml:space="preserve"> by the </w:t>
      </w:r>
      <w:r w:rsidR="00F66EEF" w:rsidRPr="004D30E4">
        <w:t>Underl</w:t>
      </w:r>
      <w:r w:rsidRPr="004D30E4">
        <w:t>ease known as [ADDRESS];</w:t>
      </w:r>
    </w:p>
    <w:p w14:paraId="7F147A34" w14:textId="60C651E3" w:rsidR="00C8035A" w:rsidRPr="004D30E4" w:rsidRDefault="000966CA" w:rsidP="00F4561B">
      <w:pPr>
        <w:pStyle w:val="SHNormal"/>
        <w:keepNext/>
      </w:pPr>
      <w:r>
        <w:rPr>
          <w:b/>
          <w:bCs/>
        </w:rPr>
        <w:t>“</w:t>
      </w:r>
      <w:r w:rsidR="00C8035A" w:rsidRPr="004D30E4">
        <w:rPr>
          <w:b/>
          <w:bCs/>
        </w:rPr>
        <w:t>Rents</w:t>
      </w:r>
      <w:r>
        <w:rPr>
          <w:b/>
          <w:bCs/>
        </w:rPr>
        <w:t>”</w:t>
      </w:r>
    </w:p>
    <w:p w14:paraId="7F147A35" w14:textId="77777777" w:rsidR="00C8035A" w:rsidRPr="004D30E4" w:rsidRDefault="00C8035A" w:rsidP="00F4561B">
      <w:pPr>
        <w:pStyle w:val="SHParagraph2"/>
      </w:pPr>
      <w:r w:rsidRPr="004D30E4">
        <w:t xml:space="preserve">the rents reserved by the </w:t>
      </w:r>
      <w:r w:rsidR="00F66EEF" w:rsidRPr="004D30E4">
        <w:t>Underl</w:t>
      </w:r>
      <w:r w:rsidRPr="004D30E4">
        <w:t>ease;</w:t>
      </w:r>
    </w:p>
    <w:p w14:paraId="7F147A36" w14:textId="7583BE80" w:rsidR="00C8035A" w:rsidRPr="004D30E4" w:rsidRDefault="000966CA" w:rsidP="00F4561B">
      <w:pPr>
        <w:pStyle w:val="SHNormal"/>
        <w:keepNext/>
      </w:pPr>
      <w:r>
        <w:rPr>
          <w:b/>
          <w:bCs/>
        </w:rPr>
        <w:t>“</w:t>
      </w:r>
      <w:r w:rsidR="00C8035A" w:rsidRPr="004D30E4">
        <w:rPr>
          <w:b/>
          <w:bCs/>
        </w:rPr>
        <w:t>Tenant</w:t>
      </w:r>
      <w:r>
        <w:rPr>
          <w:b/>
          <w:bCs/>
        </w:rPr>
        <w:t>’</w:t>
      </w:r>
      <w:r w:rsidR="00C8035A" w:rsidRPr="004D30E4">
        <w:rPr>
          <w:b/>
          <w:bCs/>
        </w:rPr>
        <w:t>s Obligations</w:t>
      </w:r>
      <w:r>
        <w:rPr>
          <w:b/>
          <w:bCs/>
        </w:rPr>
        <w:t>”</w:t>
      </w:r>
    </w:p>
    <w:p w14:paraId="7F147A37" w14:textId="0506DEDD" w:rsidR="00C8035A" w:rsidRPr="004D30E4" w:rsidRDefault="00C8035A" w:rsidP="00F4561B">
      <w:pPr>
        <w:pStyle w:val="SHParagraph2"/>
      </w:pPr>
      <w:r w:rsidRPr="004D30E4">
        <w:t xml:space="preserve">the </w:t>
      </w:r>
      <w:r w:rsidR="00B67993" w:rsidRPr="004D30E4">
        <w:t>tenant</w:t>
      </w:r>
      <w:r w:rsidR="000966CA">
        <w:t>’</w:t>
      </w:r>
      <w:r w:rsidR="00B67993" w:rsidRPr="004D30E4">
        <w:t xml:space="preserve">s </w:t>
      </w:r>
      <w:r w:rsidRPr="004D30E4">
        <w:t xml:space="preserve">obligations </w:t>
      </w:r>
      <w:r w:rsidR="000E2FC9" w:rsidRPr="004D30E4">
        <w:t>in the Lease</w:t>
      </w:r>
      <w:r w:rsidRPr="004D30E4">
        <w:t>;</w:t>
      </w:r>
    </w:p>
    <w:p w14:paraId="7F147A38" w14:textId="14A6777C" w:rsidR="00C8035A" w:rsidRPr="004D30E4" w:rsidRDefault="000966CA" w:rsidP="00F4561B">
      <w:pPr>
        <w:pStyle w:val="SHNormal"/>
        <w:keepNext/>
      </w:pPr>
      <w:r>
        <w:rPr>
          <w:b/>
          <w:bCs/>
        </w:rPr>
        <w:t>“</w:t>
      </w:r>
      <w:r w:rsidR="00C8035A" w:rsidRPr="004D30E4">
        <w:rPr>
          <w:b/>
          <w:bCs/>
        </w:rPr>
        <w:t>Term</w:t>
      </w:r>
      <w:r>
        <w:rPr>
          <w:b/>
          <w:bCs/>
        </w:rPr>
        <w:t>”</w:t>
      </w:r>
    </w:p>
    <w:p w14:paraId="7F147A39" w14:textId="4371E757" w:rsidR="00C8035A" w:rsidRPr="004D30E4" w:rsidRDefault="00C8035A" w:rsidP="00F4561B">
      <w:pPr>
        <w:pStyle w:val="SHParagraph2"/>
      </w:pPr>
      <w:r w:rsidRPr="004D30E4">
        <w:t xml:space="preserve">the </w:t>
      </w:r>
      <w:r w:rsidR="00D46CB7" w:rsidRPr="004D30E4">
        <w:t>term</w:t>
      </w:r>
      <w:r w:rsidR="00F01771" w:rsidRPr="004D30E4">
        <w:t xml:space="preserve"> of</w:t>
      </w:r>
      <w:r w:rsidRPr="004D30E4">
        <w:t xml:space="preserve"> the </w:t>
      </w:r>
      <w:r w:rsidR="00F66EEF" w:rsidRPr="004D30E4">
        <w:t>Underl</w:t>
      </w:r>
      <w:r w:rsidRPr="004D30E4">
        <w:t>ease [</w:t>
      </w:r>
      <w:r w:rsidR="00F01771" w:rsidRPr="004D30E4">
        <w:t>including where applicable any continuation of that period under the Landlord and Tenant Act</w:t>
      </w:r>
      <w:r w:rsidR="000966CA">
        <w:t> </w:t>
      </w:r>
      <w:r w:rsidR="000966CA" w:rsidRPr="004D30E4">
        <w:t>1</w:t>
      </w:r>
      <w:r w:rsidR="00F01771" w:rsidRPr="004D30E4">
        <w:t>954</w:t>
      </w:r>
      <w:r w:rsidRPr="000966CA">
        <w:rPr>
          <w:rStyle w:val="FootnoteReference"/>
        </w:rPr>
        <w:footnoteReference w:id="4"/>
      </w:r>
      <w:r w:rsidRPr="004D30E4">
        <w:t>]</w:t>
      </w:r>
      <w:r w:rsidR="00F66EEF" w:rsidRPr="004D30E4">
        <w:t>;</w:t>
      </w:r>
    </w:p>
    <w:p w14:paraId="7F147A3A" w14:textId="560E69D3" w:rsidR="00F66EEF" w:rsidRPr="004D30E4" w:rsidRDefault="000966CA" w:rsidP="00F4561B">
      <w:pPr>
        <w:pStyle w:val="SHNormal"/>
        <w:keepNext/>
      </w:pPr>
      <w:r>
        <w:rPr>
          <w:b/>
          <w:bCs/>
        </w:rPr>
        <w:t>“</w:t>
      </w:r>
      <w:r w:rsidR="00F66EEF" w:rsidRPr="004D30E4">
        <w:rPr>
          <w:b/>
          <w:bCs/>
        </w:rPr>
        <w:t>Underlease</w:t>
      </w:r>
      <w:r>
        <w:rPr>
          <w:b/>
          <w:bCs/>
        </w:rPr>
        <w:t>”</w:t>
      </w:r>
    </w:p>
    <w:p w14:paraId="7F147A3B" w14:textId="3B5CBFBB" w:rsidR="00F66EEF" w:rsidRPr="004D30E4" w:rsidRDefault="00F66EEF" w:rsidP="00F4561B">
      <w:pPr>
        <w:pStyle w:val="SHParagraph2"/>
      </w:pPr>
      <w:r w:rsidRPr="004D30E4">
        <w:t xml:space="preserve">an underlease dated [DATE] between (1) [the Tenant] and (2) [the Undertenant] [and (3) [NAME OF ORIGINAL GUARANTOR]] and </w:t>
      </w:r>
      <w:r w:rsidR="000D0050" w:rsidRPr="004D30E4">
        <w:t>any</w:t>
      </w:r>
      <w:r w:rsidRPr="004D30E4">
        <w:t xml:space="preserve"> document supplemental to it</w:t>
      </w:r>
      <w:r w:rsidR="000966CA">
        <w:t>; and</w:t>
      </w:r>
    </w:p>
    <w:p w14:paraId="7F147A3C" w14:textId="7021CE5C" w:rsidR="00F66EEF" w:rsidRPr="004D30E4" w:rsidRDefault="000966CA" w:rsidP="00F4561B">
      <w:pPr>
        <w:pStyle w:val="SHNormal"/>
        <w:keepNext/>
      </w:pPr>
      <w:r>
        <w:rPr>
          <w:b/>
          <w:bCs/>
        </w:rPr>
        <w:t>“</w:t>
      </w:r>
      <w:r w:rsidR="00F66EEF" w:rsidRPr="004D30E4">
        <w:rPr>
          <w:b/>
          <w:bCs/>
        </w:rPr>
        <w:t>Undertenant</w:t>
      </w:r>
      <w:r>
        <w:rPr>
          <w:b/>
          <w:bCs/>
        </w:rPr>
        <w:t>’</w:t>
      </w:r>
      <w:r w:rsidR="00F66EEF" w:rsidRPr="004D30E4">
        <w:rPr>
          <w:b/>
          <w:bCs/>
        </w:rPr>
        <w:t>s Obligations</w:t>
      </w:r>
      <w:r>
        <w:rPr>
          <w:b/>
          <w:bCs/>
        </w:rPr>
        <w:t>”</w:t>
      </w:r>
    </w:p>
    <w:p w14:paraId="7F147A3D" w14:textId="1DF7DEA7" w:rsidR="00F66EEF" w:rsidRPr="004D30E4" w:rsidRDefault="00F66EEF" w:rsidP="00F4561B">
      <w:pPr>
        <w:pStyle w:val="SHParagraph2"/>
      </w:pPr>
      <w:r w:rsidRPr="004D30E4">
        <w:t xml:space="preserve">the </w:t>
      </w:r>
      <w:r w:rsidR="00B67993" w:rsidRPr="004D30E4">
        <w:t>tenant</w:t>
      </w:r>
      <w:r w:rsidR="000966CA">
        <w:t>’</w:t>
      </w:r>
      <w:r w:rsidR="00B67993" w:rsidRPr="004D30E4">
        <w:t xml:space="preserve">s </w:t>
      </w:r>
      <w:r w:rsidRPr="004D30E4">
        <w:t>obligations in the Underlease.</w:t>
      </w:r>
    </w:p>
    <w:p w14:paraId="70A4EF10" w14:textId="77777777" w:rsidR="00F4561B" w:rsidRPr="007D339E" w:rsidRDefault="00F4561B" w:rsidP="007D339E">
      <w:pPr>
        <w:pStyle w:val="SHHeading1"/>
      </w:pPr>
      <w:bookmarkStart w:id="2" w:name="_Toc6302113"/>
      <w:bookmarkStart w:id="3" w:name="_Ref350765409"/>
      <w:bookmarkStart w:id="4" w:name="_Ref350765559"/>
      <w:r w:rsidRPr="007D339E">
        <w:t>Interpretation</w:t>
      </w:r>
      <w:bookmarkEnd w:id="2"/>
    </w:p>
    <w:p w14:paraId="0274357F" w14:textId="77777777" w:rsidR="00F4561B" w:rsidRDefault="00F4561B" w:rsidP="00F4561B">
      <w:pPr>
        <w:pStyle w:val="SHHeading2"/>
      </w:pPr>
      <w:r>
        <w:t>All headings in this Licence are for ease of reference only and will not affect its construction or interpretation.</w:t>
      </w:r>
    </w:p>
    <w:p w14:paraId="3F350634" w14:textId="23F6DB57" w:rsidR="00F4561B" w:rsidRDefault="00F4561B" w:rsidP="00F4561B">
      <w:pPr>
        <w:pStyle w:val="SHHeading2"/>
      </w:pPr>
      <w:r>
        <w:t xml:space="preserve">In this Licence, </w:t>
      </w:r>
      <w:r w:rsidR="000966CA">
        <w:t>“</w:t>
      </w:r>
      <w:r>
        <w:t>includes</w:t>
      </w:r>
      <w:r w:rsidR="000966CA">
        <w:t>”</w:t>
      </w:r>
      <w:r>
        <w:t xml:space="preserve">, </w:t>
      </w:r>
      <w:r w:rsidR="000966CA">
        <w:t>“</w:t>
      </w:r>
      <w:r>
        <w:t>including</w:t>
      </w:r>
      <w:r w:rsidR="000966CA">
        <w:t>”</w:t>
      </w:r>
      <w:r>
        <w:t xml:space="preserve"> and similar words are used without limitation or qualification to the subject matter of the relevant provision.</w:t>
      </w:r>
    </w:p>
    <w:p w14:paraId="703BD427" w14:textId="77777777" w:rsidR="00F4561B" w:rsidRDefault="00F4561B" w:rsidP="00F4561B">
      <w:pPr>
        <w:pStyle w:val="SHHeading2"/>
      </w:pPr>
      <w:r>
        <w:t>In this Licence:</w:t>
      </w:r>
    </w:p>
    <w:p w14:paraId="4246D627" w14:textId="1F669B38" w:rsidR="00F4561B" w:rsidRDefault="000966CA" w:rsidP="00F4561B">
      <w:pPr>
        <w:pStyle w:val="SHHeading3"/>
      </w:pPr>
      <w:r>
        <w:t>“</w:t>
      </w:r>
      <w:r w:rsidR="00F4561B">
        <w:t>notice</w:t>
      </w:r>
      <w:r>
        <w:t>”</w:t>
      </w:r>
      <w:r w:rsidR="00F4561B">
        <w:t xml:space="preserve"> means any notice, notification or request given or made under it</w:t>
      </w:r>
      <w:r>
        <w:t>; and</w:t>
      </w:r>
    </w:p>
    <w:p w14:paraId="329264EB" w14:textId="77777777" w:rsidR="00F4561B" w:rsidRDefault="00F4561B" w:rsidP="00F4561B">
      <w:pPr>
        <w:pStyle w:val="SHHeading3"/>
      </w:pPr>
      <w:r>
        <w:t>a notice must be given or made in writing.</w:t>
      </w:r>
    </w:p>
    <w:p w14:paraId="3536618A" w14:textId="77777777" w:rsidR="00F4561B" w:rsidRDefault="00F4561B" w:rsidP="00F4561B">
      <w:pPr>
        <w:pStyle w:val="SHHeading2"/>
      </w:pPr>
      <w:r>
        <w:t>References in this Licence to:</w:t>
      </w:r>
    </w:p>
    <w:p w14:paraId="0248C0A1" w14:textId="77777777" w:rsidR="00F4561B" w:rsidRDefault="00F4561B" w:rsidP="00F4561B">
      <w:pPr>
        <w:pStyle w:val="SHHeading3"/>
      </w:pPr>
      <w:r>
        <w:t xml:space="preserve">the parties </w:t>
      </w:r>
      <w:r w:rsidRPr="00434C0A">
        <w:t>include references to their respective successors in title</w:t>
      </w:r>
      <w:r>
        <w:t>;</w:t>
      </w:r>
    </w:p>
    <w:p w14:paraId="3C129DA1" w14:textId="03E1BB72" w:rsidR="00F4561B" w:rsidRDefault="00F4561B" w:rsidP="00F4561B">
      <w:pPr>
        <w:pStyle w:val="SHHeading3"/>
      </w:pPr>
      <w:r>
        <w:t>an Act are to that Act as amended from time to time and to any Act that replaces it [but references to the Town and Country Planning (Use Classes) Order</w:t>
      </w:r>
      <w:r w:rsidR="000966CA">
        <w:t> 1</w:t>
      </w:r>
      <w:r>
        <w:t>98</w:t>
      </w:r>
      <w:r w:rsidR="000966CA">
        <w:t>7 </w:t>
      </w:r>
      <w:r>
        <w:t>are to that order as in force at the date of the Lease];</w:t>
      </w:r>
    </w:p>
    <w:p w14:paraId="31360BB9" w14:textId="77777777" w:rsidR="00F4561B" w:rsidRDefault="00F4561B" w:rsidP="00F4561B">
      <w:pPr>
        <w:pStyle w:val="SHHeading3"/>
      </w:pPr>
      <w:r>
        <w:t>the singular include the plural and vice versa, and one gender includes any other;</w:t>
      </w:r>
    </w:p>
    <w:p w14:paraId="016C87B6" w14:textId="0DC6AA2C" w:rsidR="00F4561B" w:rsidRDefault="00F4561B" w:rsidP="00F4561B">
      <w:pPr>
        <w:pStyle w:val="SHHeading3"/>
      </w:pPr>
      <w:r>
        <w:lastRenderedPageBreak/>
        <w:t>clauses are to the</w:t>
      </w:r>
      <w:r w:rsidR="000966CA">
        <w:t xml:space="preserve"> clauses </w:t>
      </w:r>
      <w:r>
        <w:t>of this Licence;</w:t>
      </w:r>
    </w:p>
    <w:p w14:paraId="3B9EF9E1" w14:textId="76AA98F8" w:rsidR="00F4561B" w:rsidRDefault="00F4561B" w:rsidP="00F4561B">
      <w:pPr>
        <w:pStyle w:val="SHHeading3"/>
      </w:pPr>
      <w:r>
        <w:t>the Landlord or the Tenant having a right of approval or consent mean a prior written approval or consent, which will not be unreasonably withheld or delayed except where this Licence specifies that the Landlord or the Tenant ha</w:t>
      </w:r>
      <w:r w:rsidR="008F007E">
        <w:t>ve</w:t>
      </w:r>
      <w:r>
        <w:t xml:space="preserve"> absolute discretion</w:t>
      </w:r>
      <w:r w:rsidR="000966CA">
        <w:t>; [and]</w:t>
      </w:r>
    </w:p>
    <w:p w14:paraId="5CE4FF62" w14:textId="0A60B034" w:rsidR="00F4561B" w:rsidRDefault="00F4561B" w:rsidP="00F4561B">
      <w:pPr>
        <w:pStyle w:val="SHHeading3"/>
      </w:pPr>
      <w:r>
        <w:t>any sums being payable on demand or when demanded mean being payable when demanded in writing.</w:t>
      </w:r>
    </w:p>
    <w:p w14:paraId="4F3E11C9" w14:textId="77777777" w:rsidR="00F4561B" w:rsidRDefault="00F4561B" w:rsidP="00F4561B">
      <w:pPr>
        <w:pStyle w:val="SHHeading2"/>
      </w:pPr>
      <w:r>
        <w:t>Obligations in this Licence:</w:t>
      </w:r>
    </w:p>
    <w:p w14:paraId="1B3D324D" w14:textId="77777777" w:rsidR="00F4561B" w:rsidRDefault="00F4561B" w:rsidP="00F4561B">
      <w:pPr>
        <w:pStyle w:val="SHHeading3"/>
      </w:pPr>
      <w:r>
        <w:t>owed by or to more than one person are owed by or to them jointly and severally;</w:t>
      </w:r>
    </w:p>
    <w:p w14:paraId="15BF6521" w14:textId="5385A3DD" w:rsidR="00F4561B" w:rsidRDefault="00F4561B" w:rsidP="00F4561B">
      <w:pPr>
        <w:pStyle w:val="SHHeading3"/>
      </w:pPr>
      <w:r>
        <w:t>to do something include an obligation not to waive any obligation of another person to do it</w:t>
      </w:r>
      <w:r w:rsidR="000966CA">
        <w:t>; and</w:t>
      </w:r>
    </w:p>
    <w:p w14:paraId="6A975C75" w14:textId="77777777" w:rsidR="00F4561B" w:rsidRDefault="00F4561B" w:rsidP="00F4561B">
      <w:pPr>
        <w:pStyle w:val="SHHeading3"/>
      </w:pPr>
      <w:r>
        <w:t>not to do something include an obligation not to permit or allow another person to do it.</w:t>
      </w:r>
    </w:p>
    <w:p w14:paraId="4BC2DA8E" w14:textId="26F67C54" w:rsidR="00F4561B" w:rsidRDefault="00F4561B" w:rsidP="00F4561B">
      <w:pPr>
        <w:pStyle w:val="SHHeading2"/>
      </w:pPr>
      <w:bookmarkStart w:id="5" w:name="_Ref521417752"/>
      <w:r>
        <w:t>Where the Tenant is obliged to pay any costs that the Landlord incurs (or any proportion of them) under this Licence, those costs must be reasonable and proper and reasonably and properly incurred.</w:t>
      </w:r>
      <w:bookmarkEnd w:id="5"/>
    </w:p>
    <w:p w14:paraId="5620468A" w14:textId="37F25E7F" w:rsidR="00F4561B" w:rsidRDefault="00F4561B" w:rsidP="00F4561B">
      <w:pPr>
        <w:pStyle w:val="SHHeading2"/>
      </w:pPr>
      <w:r>
        <w:t>Where the Undertenant is obliged to pay any costs that the Landlord or the Tenant incur (or any proportion of them) under this Licence, those costs must be reasonable and proper and reasonably and properly incurred.</w:t>
      </w:r>
    </w:p>
    <w:p w14:paraId="0D476290" w14:textId="223B5743" w:rsidR="00F4561B" w:rsidRDefault="00F4561B" w:rsidP="00F4561B">
      <w:pPr>
        <w:pStyle w:val="SHHeading2"/>
      </w:pPr>
      <w:r>
        <w:t>If any provision or part of any provision of this Licence is held to be illegal, invalid or unenforceable, that provision or part will apply with such modification as may be necessary to make it legal, valid and enforceable</w:t>
      </w:r>
      <w:r w:rsidR="000966CA">
        <w:t xml:space="preserve">.  </w:t>
      </w:r>
      <w:r>
        <w:t>If modification is not possible, that provision or part will be deemed to be deleted</w:t>
      </w:r>
      <w:r w:rsidR="000966CA">
        <w:t xml:space="preserve">.  </w:t>
      </w:r>
      <w:r>
        <w:t>The legality, validity or enforceability of the remainder of this Licence will not be affected.</w:t>
      </w:r>
    </w:p>
    <w:p w14:paraId="7F147A49" w14:textId="6FD943BC" w:rsidR="00956493" w:rsidRPr="007D339E" w:rsidRDefault="007D339E" w:rsidP="007D339E">
      <w:pPr>
        <w:pStyle w:val="SHHeading1"/>
      </w:pPr>
      <w:bookmarkStart w:id="6" w:name="_Ref4579371"/>
      <w:bookmarkStart w:id="7" w:name="_Ref4579413"/>
      <w:bookmarkStart w:id="8" w:name="_Toc6302114"/>
      <w:r w:rsidRPr="007D339E">
        <w:t>Licence to assign</w:t>
      </w:r>
      <w:bookmarkEnd w:id="3"/>
      <w:bookmarkEnd w:id="4"/>
      <w:bookmarkEnd w:id="6"/>
      <w:bookmarkEnd w:id="7"/>
      <w:bookmarkEnd w:id="8"/>
    </w:p>
    <w:p w14:paraId="7F147A4A" w14:textId="77777777" w:rsidR="00956493" w:rsidRPr="004D30E4" w:rsidRDefault="00B71C29" w:rsidP="007D339E">
      <w:pPr>
        <w:pStyle w:val="SHHeading2"/>
      </w:pPr>
      <w:r w:rsidRPr="004D30E4">
        <w:t xml:space="preserve">The Landlord </w:t>
      </w:r>
      <w:r w:rsidR="00F66EEF" w:rsidRPr="004D30E4">
        <w:t xml:space="preserve">and the Tenant </w:t>
      </w:r>
      <w:r w:rsidRPr="004D30E4">
        <w:t xml:space="preserve">permit the </w:t>
      </w:r>
      <w:r w:rsidR="00F66EEF" w:rsidRPr="004D30E4">
        <w:t>Undert</w:t>
      </w:r>
      <w:r w:rsidRPr="004D30E4">
        <w:t xml:space="preserve">enant to assign the </w:t>
      </w:r>
      <w:r w:rsidR="00F66EEF" w:rsidRPr="004D30E4">
        <w:t>Underl</w:t>
      </w:r>
      <w:r w:rsidRPr="004D30E4">
        <w:t xml:space="preserve">ease to the Assignee </w:t>
      </w:r>
      <w:r w:rsidR="00B67993" w:rsidRPr="004D30E4">
        <w:t>on the terms of this Licence</w:t>
      </w:r>
      <w:r w:rsidRPr="004D30E4">
        <w:t>.</w:t>
      </w:r>
    </w:p>
    <w:p w14:paraId="7F147A4B" w14:textId="3B7B8AE1" w:rsidR="00956493" w:rsidRPr="007D339E" w:rsidRDefault="007D339E" w:rsidP="007D339E">
      <w:pPr>
        <w:pStyle w:val="SHHeading1"/>
      </w:pPr>
      <w:bookmarkStart w:id="9" w:name="_Toc6302115"/>
      <w:r w:rsidRPr="007D339E">
        <w:t>Assignee</w:t>
      </w:r>
      <w:r w:rsidR="000966CA">
        <w:t>’</w:t>
      </w:r>
      <w:r w:rsidRPr="007D339E">
        <w:t>s obligations</w:t>
      </w:r>
      <w:bookmarkEnd w:id="9"/>
    </w:p>
    <w:p w14:paraId="7F147A4C" w14:textId="77777777" w:rsidR="00956493" w:rsidRPr="004D30E4" w:rsidRDefault="00B71C29" w:rsidP="007D339E">
      <w:pPr>
        <w:pStyle w:val="SHHeading2"/>
      </w:pPr>
      <w:r w:rsidRPr="004D30E4">
        <w:t xml:space="preserve">The Assignee </w:t>
      </w:r>
      <w:r w:rsidR="00B67993" w:rsidRPr="004D30E4">
        <w:t>must</w:t>
      </w:r>
      <w:r w:rsidR="00C8035A" w:rsidRPr="004D30E4">
        <w:t>:</w:t>
      </w:r>
    </w:p>
    <w:p w14:paraId="7F147A4D" w14:textId="47741535" w:rsidR="00B71C29" w:rsidRPr="007D339E" w:rsidRDefault="00B71C29" w:rsidP="007D339E">
      <w:pPr>
        <w:pStyle w:val="SHHeading3"/>
        <w:rPr>
          <w:b/>
        </w:rPr>
      </w:pPr>
      <w:r w:rsidRPr="004D30E4">
        <w:t xml:space="preserve">starting on the </w:t>
      </w:r>
      <w:r w:rsidR="00B67993" w:rsidRPr="004D30E4">
        <w:t>Assignment Date</w:t>
      </w:r>
      <w:r w:rsidRPr="004D30E4">
        <w:t xml:space="preserve"> </w:t>
      </w:r>
      <w:r w:rsidR="00B67993" w:rsidRPr="004D30E4">
        <w:t>comply with all of the Undertenant</w:t>
      </w:r>
      <w:r w:rsidR="000966CA">
        <w:t>’</w:t>
      </w:r>
      <w:r w:rsidR="00B67993" w:rsidRPr="004D30E4">
        <w:t xml:space="preserve">s Obligations </w:t>
      </w:r>
      <w:r w:rsidRPr="004D30E4">
        <w:t>throughout the remainder of the Term</w:t>
      </w:r>
      <w:r w:rsidR="000966CA">
        <w:t>; and</w:t>
      </w:r>
    </w:p>
    <w:p w14:paraId="7F147A4E" w14:textId="77777777" w:rsidR="00B71C29" w:rsidRPr="004D30E4" w:rsidRDefault="00B71C29" w:rsidP="007D339E">
      <w:pPr>
        <w:pStyle w:val="SHHeading3"/>
      </w:pPr>
      <w:r w:rsidRPr="004D30E4">
        <w:t xml:space="preserve">not occupy the Premises before the </w:t>
      </w:r>
      <w:r w:rsidR="00B67993" w:rsidRPr="004D30E4">
        <w:t>Assignment Date</w:t>
      </w:r>
      <w:r w:rsidRPr="004D30E4">
        <w:t>.</w:t>
      </w:r>
    </w:p>
    <w:p w14:paraId="7F147A4F" w14:textId="77777777" w:rsidR="003B14CD" w:rsidRPr="007D339E" w:rsidRDefault="003B14CD" w:rsidP="007D339E">
      <w:pPr>
        <w:pStyle w:val="SHNormal"/>
        <w:rPr>
          <w:b/>
        </w:rPr>
      </w:pPr>
      <w:r w:rsidRPr="007D339E">
        <w:rPr>
          <w:b/>
        </w:rPr>
        <w:t>[WHERE THE UNDERLEASE IS REGISTERED AT HM LAND REGISTRY]</w:t>
      </w:r>
    </w:p>
    <w:p w14:paraId="7F147A50" w14:textId="77777777" w:rsidR="00646515" w:rsidRPr="004D30E4" w:rsidRDefault="00646515" w:rsidP="007D339E">
      <w:pPr>
        <w:pStyle w:val="SHHeading2"/>
      </w:pPr>
      <w:r w:rsidRPr="004D30E4">
        <w:t xml:space="preserve">[The Assignee </w:t>
      </w:r>
      <w:r w:rsidR="00B67993" w:rsidRPr="004D30E4">
        <w:t>must</w:t>
      </w:r>
      <w:r w:rsidRPr="004D30E4">
        <w:t>:</w:t>
      </w:r>
    </w:p>
    <w:p w14:paraId="7F147A51" w14:textId="2E88A3D3" w:rsidR="00646515" w:rsidRPr="004D30E4" w:rsidRDefault="00646515" w:rsidP="007D339E">
      <w:pPr>
        <w:pStyle w:val="SHHeading3"/>
      </w:pPr>
      <w:r w:rsidRPr="004D30E4">
        <w:t xml:space="preserve">procure the registration of the Assignment by HM Land Registry as soon as reasonably practicable after the </w:t>
      </w:r>
      <w:r w:rsidR="00B67993" w:rsidRPr="004D30E4">
        <w:t>Assignment Date</w:t>
      </w:r>
      <w:r w:rsidR="000966CA">
        <w:t>; and</w:t>
      </w:r>
    </w:p>
    <w:p w14:paraId="7F147A52" w14:textId="1A3C6447" w:rsidR="00646515" w:rsidRPr="004D30E4" w:rsidRDefault="00646515" w:rsidP="007D339E">
      <w:pPr>
        <w:pStyle w:val="SHHeading3"/>
      </w:pPr>
      <w:r w:rsidRPr="004D30E4">
        <w:lastRenderedPageBreak/>
        <w:t>within one month of completion of the registration of the Assignment, produce to the Landlord</w:t>
      </w:r>
      <w:r w:rsidR="000966CA">
        <w:t>’</w:t>
      </w:r>
      <w:r w:rsidRPr="004D30E4">
        <w:t>s solicitors and the Tenant</w:t>
      </w:r>
      <w:r w:rsidR="000966CA">
        <w:t>’</w:t>
      </w:r>
      <w:r w:rsidRPr="004D30E4">
        <w:t>s Solicitors official copies of the register of title showing the Assignee as the registered proprietor of the Underlease.]</w:t>
      </w:r>
      <w:r w:rsidRPr="000966CA">
        <w:rPr>
          <w:rStyle w:val="FootnoteReference"/>
        </w:rPr>
        <w:footnoteReference w:id="5"/>
      </w:r>
    </w:p>
    <w:p w14:paraId="7F147A53" w14:textId="77777777" w:rsidR="007D7401" w:rsidRPr="007D339E" w:rsidRDefault="007D7401" w:rsidP="007D339E">
      <w:pPr>
        <w:pStyle w:val="SHNormal"/>
        <w:rPr>
          <w:b/>
        </w:rPr>
      </w:pPr>
      <w:r w:rsidRPr="007D339E">
        <w:rPr>
          <w:b/>
        </w:rPr>
        <w:t>[WHERE THE ASSIGNMENT OF THE UNDERLEASE WILL TRIGGER FIRST REGISTRATION AT HM LAND REGISTRY]</w:t>
      </w:r>
    </w:p>
    <w:p w14:paraId="7F147A54" w14:textId="77777777" w:rsidR="00646515" w:rsidRPr="004D30E4" w:rsidRDefault="00646515" w:rsidP="007D339E">
      <w:pPr>
        <w:pStyle w:val="SHHeading2"/>
      </w:pPr>
      <w:r w:rsidRPr="004D30E4">
        <w:t xml:space="preserve">[The Assignee </w:t>
      </w:r>
      <w:r w:rsidR="00B67993" w:rsidRPr="004D30E4">
        <w:t>must</w:t>
      </w:r>
      <w:r w:rsidRPr="004D30E4">
        <w:t>:</w:t>
      </w:r>
    </w:p>
    <w:p w14:paraId="7F147A55" w14:textId="77777777" w:rsidR="00646515" w:rsidRPr="004D30E4" w:rsidRDefault="00646515" w:rsidP="007D339E">
      <w:pPr>
        <w:pStyle w:val="SHHeading3"/>
      </w:pPr>
      <w:r w:rsidRPr="004D30E4">
        <w:t xml:space="preserve">procure the first registration of the </w:t>
      </w:r>
      <w:r w:rsidR="00DA03D1" w:rsidRPr="004D30E4">
        <w:t>Underl</w:t>
      </w:r>
      <w:r w:rsidRPr="004D30E4">
        <w:t xml:space="preserve">ease by HM Land Registry as soon as reasonably practicable after the </w:t>
      </w:r>
      <w:r w:rsidR="00B67993" w:rsidRPr="004D30E4">
        <w:t>Assignment Date</w:t>
      </w:r>
      <w:r w:rsidRPr="004D30E4">
        <w:t>;</w:t>
      </w:r>
    </w:p>
    <w:p w14:paraId="7F147A56" w14:textId="16A2D565" w:rsidR="00646515" w:rsidRPr="004D30E4" w:rsidRDefault="00646515" w:rsidP="007D339E">
      <w:pPr>
        <w:pStyle w:val="SHHeading3"/>
      </w:pPr>
      <w:r w:rsidRPr="004D30E4">
        <w:t xml:space="preserve">not submit to HM Land Registry any plan of the Premises (other than a plan attached to the </w:t>
      </w:r>
      <w:r w:rsidR="00DA03D1" w:rsidRPr="004D30E4">
        <w:t>Underl</w:t>
      </w:r>
      <w:r w:rsidRPr="004D30E4">
        <w:t>ease) without the prior written approval of the Landlord and the Tenant</w:t>
      </w:r>
      <w:r w:rsidR="000966CA">
        <w:t>; and</w:t>
      </w:r>
    </w:p>
    <w:p w14:paraId="7F147A57" w14:textId="6FE7E2DC" w:rsidR="00646515" w:rsidRPr="004D30E4" w:rsidRDefault="00646515" w:rsidP="007D339E">
      <w:pPr>
        <w:pStyle w:val="SHHeading3"/>
      </w:pPr>
      <w:r w:rsidRPr="004D30E4">
        <w:t xml:space="preserve">within one month of completion of the registration of the </w:t>
      </w:r>
      <w:r w:rsidR="00DA03D1" w:rsidRPr="004D30E4">
        <w:t>Underl</w:t>
      </w:r>
      <w:r w:rsidRPr="004D30E4">
        <w:t>ease, produce to the Landlord</w:t>
      </w:r>
      <w:r w:rsidR="000966CA">
        <w:t>’</w:t>
      </w:r>
      <w:r w:rsidRPr="004D30E4">
        <w:t>s solicitors and the Tenant</w:t>
      </w:r>
      <w:r w:rsidR="000966CA">
        <w:t>’</w:t>
      </w:r>
      <w:r w:rsidRPr="004D30E4">
        <w:t>s solicitors official copies of the register of title and of the title plan showing the Assignee as the registered proprietor of the Underlease.]</w:t>
      </w:r>
      <w:r w:rsidRPr="000966CA">
        <w:rPr>
          <w:rStyle w:val="FootnoteReference"/>
        </w:rPr>
        <w:footnoteReference w:id="6"/>
      </w:r>
    </w:p>
    <w:p w14:paraId="7F147A58" w14:textId="763DB84F" w:rsidR="00956493" w:rsidRPr="007D339E" w:rsidRDefault="007D339E" w:rsidP="007D339E">
      <w:pPr>
        <w:pStyle w:val="SHHeading1"/>
      </w:pPr>
      <w:bookmarkStart w:id="10" w:name="_Toc6302116"/>
      <w:r w:rsidRPr="007D339E">
        <w:t>Undertenant</w:t>
      </w:r>
      <w:r w:rsidR="000966CA">
        <w:t>’</w:t>
      </w:r>
      <w:r w:rsidRPr="007D339E">
        <w:t>s obligations</w:t>
      </w:r>
      <w:bookmarkEnd w:id="10"/>
    </w:p>
    <w:p w14:paraId="7F147A59" w14:textId="77777777" w:rsidR="00956493" w:rsidRPr="004D30E4" w:rsidRDefault="00956493" w:rsidP="007D339E">
      <w:pPr>
        <w:pStyle w:val="SHHeading2"/>
      </w:pPr>
      <w:r w:rsidRPr="004D30E4">
        <w:t xml:space="preserve">The </w:t>
      </w:r>
      <w:r w:rsidR="00F66EEF" w:rsidRPr="004D30E4">
        <w:t>Undert</w:t>
      </w:r>
      <w:r w:rsidRPr="004D30E4">
        <w:t xml:space="preserve">enant </w:t>
      </w:r>
      <w:r w:rsidR="00B67993" w:rsidRPr="004D30E4">
        <w:t>must</w:t>
      </w:r>
      <w:r w:rsidR="00C8035A" w:rsidRPr="004D30E4">
        <w:t>:</w:t>
      </w:r>
    </w:p>
    <w:p w14:paraId="7F147A5A" w14:textId="77777777" w:rsidR="00C8035A" w:rsidRPr="004D30E4" w:rsidRDefault="00B67993" w:rsidP="007D339E">
      <w:pPr>
        <w:pStyle w:val="SHHeading3"/>
      </w:pPr>
      <w:r w:rsidRPr="004D30E4">
        <w:t>pay on completion of this Licence</w:t>
      </w:r>
      <w:r w:rsidR="00C8035A" w:rsidRPr="004D30E4">
        <w:t xml:space="preserve"> all costs and expenses, </w:t>
      </w:r>
      <w:r w:rsidR="006A35B3" w:rsidRPr="004D30E4">
        <w:t>and</w:t>
      </w:r>
      <w:r w:rsidR="00C8035A" w:rsidRPr="004D30E4">
        <w:t xml:space="preserve"> any value added tax on them</w:t>
      </w:r>
      <w:r w:rsidR="009B0A3F" w:rsidRPr="004D30E4">
        <w:t xml:space="preserve"> that cannot otherwise be recovered</w:t>
      </w:r>
      <w:r w:rsidR="00C8035A" w:rsidRPr="004D30E4">
        <w:t>, incurred by the Landlord</w:t>
      </w:r>
      <w:r w:rsidR="00F66EEF" w:rsidRPr="004D30E4">
        <w:t xml:space="preserve"> and the Tenant</w:t>
      </w:r>
      <w:r w:rsidR="00C8035A" w:rsidRPr="004D30E4">
        <w:t xml:space="preserve"> [and any superior landlord and mortgagee] in connection with this </w:t>
      </w:r>
      <w:r w:rsidR="009B0A3F" w:rsidRPr="004D30E4">
        <w:t>L</w:t>
      </w:r>
      <w:r w:rsidR="00C8035A" w:rsidRPr="004D30E4">
        <w:t>icence;</w:t>
      </w:r>
    </w:p>
    <w:p w14:paraId="7F147A5B" w14:textId="4105BFDE" w:rsidR="009B0A3F" w:rsidRPr="004D30E4" w:rsidRDefault="009B0A3F" w:rsidP="007D339E">
      <w:pPr>
        <w:pStyle w:val="SHHeading3"/>
      </w:pPr>
      <w:r w:rsidRPr="004D30E4">
        <w:t xml:space="preserve">not </w:t>
      </w:r>
      <w:r w:rsidR="00646515" w:rsidRPr="004D30E4">
        <w:t xml:space="preserve">seek to </w:t>
      </w:r>
      <w:r w:rsidRPr="004D30E4">
        <w:t>enforce any of the landlord</w:t>
      </w:r>
      <w:r w:rsidR="000966CA">
        <w:t>’</w:t>
      </w:r>
      <w:r w:rsidRPr="004D30E4">
        <w:t xml:space="preserve">s obligations under the </w:t>
      </w:r>
      <w:r w:rsidR="00F66EEF" w:rsidRPr="004D30E4">
        <w:t>Underl</w:t>
      </w:r>
      <w:r w:rsidRPr="004D30E4">
        <w:t xml:space="preserve">ease </w:t>
      </w:r>
      <w:r w:rsidR="00B67993" w:rsidRPr="004D30E4">
        <w:t>nor</w:t>
      </w:r>
      <w:r w:rsidRPr="004D30E4">
        <w:t xml:space="preserve"> exercise any of the tenant</w:t>
      </w:r>
      <w:r w:rsidR="000966CA">
        <w:t>’</w:t>
      </w:r>
      <w:r w:rsidRPr="004D30E4">
        <w:t xml:space="preserve">s rights under the </w:t>
      </w:r>
      <w:r w:rsidR="00F66EEF" w:rsidRPr="004D30E4">
        <w:t>Underl</w:t>
      </w:r>
      <w:r w:rsidRPr="004D30E4">
        <w:t xml:space="preserve">ease on or after the </w:t>
      </w:r>
      <w:r w:rsidR="00B67993" w:rsidRPr="004D30E4">
        <w:t>Assignment Date</w:t>
      </w:r>
      <w:r w:rsidRPr="004D30E4">
        <w:t>;</w:t>
      </w:r>
    </w:p>
    <w:p w14:paraId="7F147A5C" w14:textId="1BAF7859" w:rsidR="00C8035A" w:rsidRPr="004D30E4" w:rsidRDefault="00C8035A" w:rsidP="007D339E">
      <w:pPr>
        <w:pStyle w:val="SHHeading3"/>
      </w:pPr>
      <w:r w:rsidRPr="004D30E4">
        <w:t xml:space="preserve">within seven days from the </w:t>
      </w:r>
      <w:r w:rsidR="00B67993" w:rsidRPr="004D30E4">
        <w:t>Assignment Date</w:t>
      </w:r>
      <w:r w:rsidR="00D46CB7" w:rsidRPr="004D30E4">
        <w:t>,</w:t>
      </w:r>
      <w:r w:rsidRPr="004D30E4">
        <w:t xml:space="preserve"> give notice to the </w:t>
      </w:r>
      <w:r w:rsidR="00F66EEF" w:rsidRPr="004D30E4">
        <w:t>Tenant</w:t>
      </w:r>
      <w:r w:rsidRPr="004D30E4">
        <w:t xml:space="preserve"> of the name </w:t>
      </w:r>
      <w:r w:rsidR="00B67993" w:rsidRPr="004D30E4">
        <w:t xml:space="preserve">and address </w:t>
      </w:r>
      <w:r w:rsidRPr="004D30E4">
        <w:t xml:space="preserve">of the party to whom future rent demands </w:t>
      </w:r>
      <w:r w:rsidR="009B0A3F" w:rsidRPr="004D30E4">
        <w:t>should</w:t>
      </w:r>
      <w:r w:rsidRPr="004D30E4">
        <w:t xml:space="preserve"> be sent</w:t>
      </w:r>
      <w:r w:rsidR="000966CA">
        <w:t>;</w:t>
      </w:r>
    </w:p>
    <w:p w14:paraId="7F147A5D" w14:textId="35A8B6DD" w:rsidR="00C8035A" w:rsidRDefault="00C8035A" w:rsidP="007D339E">
      <w:pPr>
        <w:pStyle w:val="SHHeading3"/>
      </w:pPr>
      <w:r w:rsidRPr="004D30E4">
        <w:t xml:space="preserve">within one month from the </w:t>
      </w:r>
      <w:r w:rsidR="00B67993" w:rsidRPr="004D30E4">
        <w:t>Assignment Date</w:t>
      </w:r>
      <w:r w:rsidRPr="004D30E4">
        <w:t xml:space="preserve"> (or such other period as may be specified in the </w:t>
      </w:r>
      <w:r w:rsidR="003E0AD8" w:rsidRPr="004D30E4">
        <w:t>Underl</w:t>
      </w:r>
      <w:r w:rsidRPr="004D30E4">
        <w:t>ease)</w:t>
      </w:r>
      <w:r w:rsidR="00D46CB7" w:rsidRPr="004D30E4">
        <w:t>,</w:t>
      </w:r>
      <w:r w:rsidRPr="004D30E4">
        <w:t xml:space="preserve"> produce </w:t>
      </w:r>
      <w:r w:rsidR="00B67993" w:rsidRPr="004D30E4">
        <w:t>to the Tenant</w:t>
      </w:r>
      <w:r w:rsidR="000966CA">
        <w:t>’</w:t>
      </w:r>
      <w:r w:rsidR="00B67993" w:rsidRPr="004D30E4">
        <w:t xml:space="preserve">s solicitors </w:t>
      </w:r>
      <w:r w:rsidRPr="004D30E4">
        <w:t xml:space="preserve">a certified copy of the deed effecting the Assignment and pay </w:t>
      </w:r>
      <w:r w:rsidR="00292F86" w:rsidRPr="004D30E4">
        <w:t>any</w:t>
      </w:r>
      <w:r w:rsidRPr="004D30E4">
        <w:t xml:space="preserve"> registration fee </w:t>
      </w:r>
      <w:r w:rsidR="009B0A3F" w:rsidRPr="004D30E4">
        <w:t>required by</w:t>
      </w:r>
      <w:r w:rsidRPr="004D30E4">
        <w:t xml:space="preserve"> the </w:t>
      </w:r>
      <w:r w:rsidR="003E0AD8" w:rsidRPr="004D30E4">
        <w:t>Underl</w:t>
      </w:r>
      <w:r w:rsidRPr="004D30E4">
        <w:t>ease</w:t>
      </w:r>
      <w:r w:rsidR="009C0860">
        <w:t>[</w:t>
      </w:r>
      <w:r w:rsidR="00AF69F1">
        <w:t>; and</w:t>
      </w:r>
      <w:r w:rsidR="009C0860">
        <w:t>]</w:t>
      </w:r>
    </w:p>
    <w:p w14:paraId="575AAF53" w14:textId="2428FCD5" w:rsidR="00AF69F1" w:rsidRPr="004D30E4" w:rsidRDefault="009C0860" w:rsidP="007D339E">
      <w:pPr>
        <w:pStyle w:val="SHHeading3"/>
      </w:pPr>
      <w:bookmarkStart w:id="11" w:name="_Ref73092775"/>
      <w:r>
        <w:t>[</w:t>
      </w:r>
      <w:r w:rsidR="00AF69F1" w:rsidRPr="00AF69F1">
        <w:t xml:space="preserve">produce to the Landlord </w:t>
      </w:r>
      <w:r w:rsidR="00AF69F1">
        <w:t xml:space="preserve">and the Tenant </w:t>
      </w:r>
      <w:r w:rsidR="00AF69F1" w:rsidRPr="00AF69F1">
        <w:t xml:space="preserve">before or as soon as practicable following the Assignment Date a copy of the current valid energy performance certificate and recommendation report (as defined in the Energy Performance Buildings (England and Wales) Regulations 2012) (the "EPC") that was provided to the Assignee in respect of the Premises, together with copies of all data, plans and specifications used to prepare the EPC (in a format that the Landlord </w:t>
      </w:r>
      <w:r w:rsidR="00AF69F1">
        <w:t xml:space="preserve">and the Tenant </w:t>
      </w:r>
      <w:r w:rsidR="00AF69F1" w:rsidRPr="00AF69F1">
        <w:t xml:space="preserve">can retain and use) and </w:t>
      </w:r>
      <w:r w:rsidR="00AF69F1">
        <w:t xml:space="preserve">the Undertenant </w:t>
      </w:r>
      <w:r w:rsidR="00AF69F1" w:rsidRPr="00AF69F1">
        <w:t xml:space="preserve">consents to the Landlord </w:t>
      </w:r>
      <w:r w:rsidR="00AF69F1">
        <w:t xml:space="preserve">and the Tenant </w:t>
      </w:r>
      <w:r w:rsidR="00AF69F1" w:rsidRPr="00AF69F1">
        <w:t>using these data, plans and specifications.</w:t>
      </w:r>
      <w:r>
        <w:rPr>
          <w:rStyle w:val="FootnoteReference"/>
        </w:rPr>
        <w:footnoteReference w:id="7"/>
      </w:r>
      <w:r>
        <w:t>]</w:t>
      </w:r>
      <w:bookmarkEnd w:id="11"/>
    </w:p>
    <w:p w14:paraId="7F147A5E" w14:textId="5BD8FC5E" w:rsidR="00956493" w:rsidRPr="007D339E" w:rsidRDefault="007D339E" w:rsidP="007D339E">
      <w:pPr>
        <w:pStyle w:val="SHHeading1"/>
      </w:pPr>
      <w:bookmarkStart w:id="12" w:name="_Toc6302117"/>
      <w:r w:rsidRPr="007D339E">
        <w:t xml:space="preserve">Termination of this </w:t>
      </w:r>
      <w:r>
        <w:t>L</w:t>
      </w:r>
      <w:r w:rsidRPr="007D339E">
        <w:t>icence</w:t>
      </w:r>
      <w:bookmarkEnd w:id="12"/>
    </w:p>
    <w:p w14:paraId="7F147A5F" w14:textId="77777777" w:rsidR="009B0A3F" w:rsidRPr="004D30E4" w:rsidRDefault="00F66EEF" w:rsidP="007D339E">
      <w:pPr>
        <w:pStyle w:val="SHHeading2"/>
      </w:pPr>
      <w:bookmarkStart w:id="13" w:name="_Ref350765553"/>
      <w:r w:rsidRPr="004D30E4">
        <w:t>Either t</w:t>
      </w:r>
      <w:r w:rsidR="009B0A3F" w:rsidRPr="004D30E4">
        <w:t>he Landlord</w:t>
      </w:r>
      <w:r w:rsidRPr="004D30E4">
        <w:t xml:space="preserve"> or the Tenant</w:t>
      </w:r>
      <w:r w:rsidR="009B0A3F" w:rsidRPr="004D30E4">
        <w:t xml:space="preserve"> may terminate this Licence by written notice to the </w:t>
      </w:r>
      <w:r w:rsidRPr="004D30E4">
        <w:t>Undert</w:t>
      </w:r>
      <w:r w:rsidR="009B0A3F" w:rsidRPr="004D30E4">
        <w:t xml:space="preserve">enant if the </w:t>
      </w:r>
      <w:r w:rsidR="00B67993" w:rsidRPr="004D30E4">
        <w:t>Assignment Date</w:t>
      </w:r>
      <w:r w:rsidR="009B0A3F" w:rsidRPr="004D30E4">
        <w:t xml:space="preserve"> has not occurred within</w:t>
      </w:r>
      <w:r w:rsidR="00930A90" w:rsidRPr="004D30E4">
        <w:t xml:space="preserve"> the</w:t>
      </w:r>
      <w:r w:rsidR="009B0A3F" w:rsidRPr="004D30E4">
        <w:t xml:space="preserve"> </w:t>
      </w:r>
      <w:r w:rsidR="00930A90" w:rsidRPr="004D30E4">
        <w:t xml:space="preserve">period of </w:t>
      </w:r>
      <w:r w:rsidR="009B0A3F" w:rsidRPr="004D30E4">
        <w:t>three months starting on the date of this Licence.</w:t>
      </w:r>
      <w:bookmarkEnd w:id="13"/>
    </w:p>
    <w:p w14:paraId="7F147A60" w14:textId="639069DF" w:rsidR="009B0A3F" w:rsidRPr="004D30E4" w:rsidRDefault="00292F86" w:rsidP="000966CA">
      <w:pPr>
        <w:pStyle w:val="SHHeading2"/>
        <w:keepNext/>
        <w:keepLines/>
      </w:pPr>
      <w:r w:rsidRPr="004D30E4">
        <w:lastRenderedPageBreak/>
        <w:t>Any termination of this Licence under</w:t>
      </w:r>
      <w:r w:rsidR="000966CA">
        <w:t xml:space="preserve"> </w:t>
      </w:r>
      <w:r w:rsidR="000966CA" w:rsidRPr="00DC1950">
        <w:rPr>
          <w:b/>
        </w:rPr>
        <w:t>clause </w:t>
      </w:r>
      <w:r w:rsidR="00547233" w:rsidRPr="00DC1950">
        <w:rPr>
          <w:b/>
        </w:rPr>
        <w:fldChar w:fldCharType="begin"/>
      </w:r>
      <w:r w:rsidRPr="00DC1950">
        <w:rPr>
          <w:b/>
        </w:rPr>
        <w:instrText xml:space="preserve"> REF _Ref350765553 \r \h </w:instrText>
      </w:r>
      <w:r w:rsidR="00DC1950">
        <w:rPr>
          <w:b/>
        </w:rPr>
        <w:instrText xml:space="preserve"> \* MERGEFORMAT </w:instrText>
      </w:r>
      <w:r w:rsidR="00547233" w:rsidRPr="00DC1950">
        <w:rPr>
          <w:b/>
        </w:rPr>
      </w:r>
      <w:r w:rsidR="00547233" w:rsidRPr="00DC1950">
        <w:rPr>
          <w:b/>
        </w:rPr>
        <w:fldChar w:fldCharType="separate"/>
      </w:r>
      <w:r w:rsidR="007575DA">
        <w:rPr>
          <w:b/>
        </w:rPr>
        <w:t>6.1</w:t>
      </w:r>
      <w:r w:rsidR="00547233" w:rsidRPr="00DC1950">
        <w:rPr>
          <w:b/>
        </w:rPr>
        <w:fldChar w:fldCharType="end"/>
      </w:r>
      <w:r w:rsidRPr="004D30E4">
        <w:t xml:space="preserve"> will be:</w:t>
      </w:r>
    </w:p>
    <w:p w14:paraId="7F147A61" w14:textId="2771F590" w:rsidR="009B0A3F" w:rsidRPr="004D30E4" w:rsidRDefault="009B0A3F" w:rsidP="007D339E">
      <w:pPr>
        <w:pStyle w:val="SHHeading3"/>
      </w:pPr>
      <w:r w:rsidRPr="004D30E4">
        <w:t xml:space="preserve">without prejudice to any rights or remedies of </w:t>
      </w:r>
      <w:r w:rsidR="00B67993" w:rsidRPr="004D30E4">
        <w:t>any party to this Licence</w:t>
      </w:r>
      <w:r w:rsidRPr="004D30E4">
        <w:t xml:space="preserve"> in respect of or arising from any previous breach by </w:t>
      </w:r>
      <w:r w:rsidR="00B67993" w:rsidRPr="004D30E4">
        <w:t xml:space="preserve">the other parties to </w:t>
      </w:r>
      <w:r w:rsidRPr="004D30E4">
        <w:t>this Licence</w:t>
      </w:r>
      <w:r w:rsidR="000966CA">
        <w:t>; and</w:t>
      </w:r>
    </w:p>
    <w:p w14:paraId="7F147A62" w14:textId="77777777" w:rsidR="009B0A3F" w:rsidRPr="004D30E4" w:rsidRDefault="009B0A3F" w:rsidP="007D339E">
      <w:pPr>
        <w:pStyle w:val="SHHeading3"/>
      </w:pPr>
      <w:r w:rsidRPr="004D30E4">
        <w:t xml:space="preserve">without liability on the part of the Landlord </w:t>
      </w:r>
      <w:r w:rsidR="00F66EEF" w:rsidRPr="004D30E4">
        <w:t xml:space="preserve">or the Tenant </w:t>
      </w:r>
      <w:r w:rsidRPr="004D30E4">
        <w:t xml:space="preserve">to refund any </w:t>
      </w:r>
      <w:r w:rsidR="00B67993" w:rsidRPr="004D30E4">
        <w:t>moneys</w:t>
      </w:r>
      <w:r w:rsidRPr="004D30E4">
        <w:t xml:space="preserve"> paid in connection with this Licence.</w:t>
      </w:r>
    </w:p>
    <w:p w14:paraId="7F147A63" w14:textId="14996A35" w:rsidR="009B0A3F" w:rsidRPr="007D339E" w:rsidRDefault="007D339E" w:rsidP="007D339E">
      <w:pPr>
        <w:pStyle w:val="SHHeading1"/>
      </w:pPr>
      <w:bookmarkStart w:id="14" w:name="_Toc6302118"/>
      <w:r w:rsidRPr="007D339E">
        <w:t>Agreements</w:t>
      </w:r>
      <w:bookmarkEnd w:id="14"/>
    </w:p>
    <w:p w14:paraId="7F147A64" w14:textId="77777777" w:rsidR="009B0A3F" w:rsidRPr="004D30E4" w:rsidRDefault="009B0A3F" w:rsidP="007D339E">
      <w:pPr>
        <w:pStyle w:val="SHHeading2"/>
      </w:pPr>
      <w:r w:rsidRPr="004D30E4">
        <w:t xml:space="preserve">Nothing in this </w:t>
      </w:r>
      <w:r w:rsidR="001B2A4F" w:rsidRPr="004D30E4">
        <w:t>L</w:t>
      </w:r>
      <w:r w:rsidRPr="004D30E4">
        <w:t xml:space="preserve">icence </w:t>
      </w:r>
      <w:r w:rsidR="00D224EA" w:rsidRPr="004D30E4">
        <w:t>will</w:t>
      </w:r>
      <w:r w:rsidRPr="004D30E4">
        <w:t>:</w:t>
      </w:r>
    </w:p>
    <w:p w14:paraId="7F147A65" w14:textId="363A8B1F" w:rsidR="009B0A3F" w:rsidRPr="004D30E4" w:rsidRDefault="00292F86" w:rsidP="007D339E">
      <w:pPr>
        <w:pStyle w:val="SHHeading3"/>
      </w:pPr>
      <w:r w:rsidRPr="004D30E4">
        <w:t>be deemed to authorise any action other than expressly authorised in</w:t>
      </w:r>
      <w:r w:rsidR="000966CA">
        <w:t xml:space="preserve"> </w:t>
      </w:r>
      <w:r w:rsidR="000966CA" w:rsidRPr="00DC1950">
        <w:rPr>
          <w:b/>
        </w:rPr>
        <w:t>clause </w:t>
      </w:r>
      <w:r w:rsidR="003419DE" w:rsidRPr="00DC1950">
        <w:rPr>
          <w:b/>
        </w:rPr>
        <w:fldChar w:fldCharType="begin"/>
      </w:r>
      <w:r w:rsidR="003419DE" w:rsidRPr="00DC1950">
        <w:rPr>
          <w:b/>
        </w:rPr>
        <w:instrText xml:space="preserve"> REF _Ref4579371 \n \h </w:instrText>
      </w:r>
      <w:r w:rsidR="00DC1950">
        <w:rPr>
          <w:b/>
        </w:rPr>
        <w:instrText xml:space="preserve"> \* MERGEFORMAT </w:instrText>
      </w:r>
      <w:r w:rsidR="003419DE" w:rsidRPr="00DC1950">
        <w:rPr>
          <w:b/>
        </w:rPr>
      </w:r>
      <w:r w:rsidR="003419DE" w:rsidRPr="00DC1950">
        <w:rPr>
          <w:b/>
        </w:rPr>
        <w:fldChar w:fldCharType="separate"/>
      </w:r>
      <w:r w:rsidR="007575DA">
        <w:rPr>
          <w:b/>
        </w:rPr>
        <w:t>3</w:t>
      </w:r>
      <w:r w:rsidR="003419DE" w:rsidRPr="00DC1950">
        <w:rPr>
          <w:b/>
        </w:rPr>
        <w:fldChar w:fldCharType="end"/>
      </w:r>
      <w:r w:rsidRPr="004D30E4">
        <w:t>;</w:t>
      </w:r>
    </w:p>
    <w:p w14:paraId="7F147A66" w14:textId="7ED06680" w:rsidR="009B0A3F" w:rsidRPr="004D30E4" w:rsidRDefault="009B0A3F" w:rsidP="007D339E">
      <w:pPr>
        <w:pStyle w:val="SHHeading3"/>
      </w:pPr>
      <w:r w:rsidRPr="004D30E4">
        <w:t xml:space="preserve">release or </w:t>
      </w:r>
      <w:r w:rsidR="00D224EA" w:rsidRPr="004D30E4">
        <w:t>reduce</w:t>
      </w:r>
      <w:r w:rsidRPr="004D30E4">
        <w:t xml:space="preserve"> </w:t>
      </w:r>
      <w:r w:rsidR="00D224EA" w:rsidRPr="004D30E4">
        <w:t>any</w:t>
      </w:r>
      <w:r w:rsidRPr="004D30E4">
        <w:t xml:space="preserve"> liability </w:t>
      </w:r>
      <w:r w:rsidR="00D224EA" w:rsidRPr="004D30E4">
        <w:t xml:space="preserve">to the Landlord </w:t>
      </w:r>
      <w:r w:rsidRPr="004D30E4">
        <w:t>of the Tenant or any guarantor or other party</w:t>
      </w:r>
      <w:r w:rsidR="00D224EA" w:rsidRPr="004D30E4">
        <w:t xml:space="preserve"> to the Lease</w:t>
      </w:r>
      <w:r w:rsidR="000966CA">
        <w:t>; or</w:t>
      </w:r>
    </w:p>
    <w:p w14:paraId="7F147A67" w14:textId="4B2D2D78" w:rsidR="00F66EEF" w:rsidRPr="004D30E4" w:rsidRDefault="009B0A3F" w:rsidP="007D339E">
      <w:pPr>
        <w:pStyle w:val="SHHeading3"/>
      </w:pPr>
      <w:r w:rsidRPr="004D30E4">
        <w:t xml:space="preserve">waive or be deemed to waive any breach of the </w:t>
      </w:r>
      <w:r w:rsidR="00D224EA" w:rsidRPr="004D30E4">
        <w:t>Tenant</w:t>
      </w:r>
      <w:r w:rsidR="000966CA">
        <w:t>’</w:t>
      </w:r>
      <w:r w:rsidRPr="004D30E4">
        <w:t xml:space="preserve">s Obligations </w:t>
      </w:r>
      <w:r w:rsidR="00F66EEF" w:rsidRPr="004D30E4">
        <w:t>or the Undertenant</w:t>
      </w:r>
      <w:r w:rsidR="000966CA">
        <w:t>’</w:t>
      </w:r>
      <w:r w:rsidR="00F66EEF" w:rsidRPr="004D30E4">
        <w:t xml:space="preserve">s </w:t>
      </w:r>
      <w:r w:rsidR="00C73AB8">
        <w:t>O</w:t>
      </w:r>
      <w:r w:rsidR="00F66EEF" w:rsidRPr="004D30E4">
        <w:t xml:space="preserve">bligations </w:t>
      </w:r>
      <w:r w:rsidR="00D224EA" w:rsidRPr="004D30E4">
        <w:t>that</w:t>
      </w:r>
      <w:r w:rsidRPr="004D30E4">
        <w:t xml:space="preserve"> may have occurred </w:t>
      </w:r>
      <w:r w:rsidR="006A35B3" w:rsidRPr="004D30E4">
        <w:t>before</w:t>
      </w:r>
      <w:r w:rsidRPr="004D30E4">
        <w:t xml:space="preserve"> the date of this </w:t>
      </w:r>
      <w:r w:rsidR="00D224EA" w:rsidRPr="004D30E4">
        <w:t>L</w:t>
      </w:r>
      <w:r w:rsidRPr="004D30E4">
        <w:t>icence</w:t>
      </w:r>
      <w:r w:rsidR="007D339E">
        <w:t>.</w:t>
      </w:r>
    </w:p>
    <w:p w14:paraId="7F147A68" w14:textId="77777777" w:rsidR="009B0A3F" w:rsidRPr="004D30E4" w:rsidRDefault="009B0A3F" w:rsidP="007D339E">
      <w:pPr>
        <w:pStyle w:val="SHHeading2"/>
      </w:pPr>
      <w:r w:rsidRPr="004D30E4">
        <w:t xml:space="preserve">All sums payable by the </w:t>
      </w:r>
      <w:r w:rsidR="00646515" w:rsidRPr="004D30E4">
        <w:t>Undert</w:t>
      </w:r>
      <w:r w:rsidRPr="004D30E4">
        <w:t xml:space="preserve">enant under this </w:t>
      </w:r>
      <w:r w:rsidR="00D224EA" w:rsidRPr="004D30E4">
        <w:t>L</w:t>
      </w:r>
      <w:r w:rsidRPr="004D30E4">
        <w:t xml:space="preserve">icence </w:t>
      </w:r>
      <w:r w:rsidR="00D224EA" w:rsidRPr="004D30E4">
        <w:t>will</w:t>
      </w:r>
      <w:r w:rsidRPr="004D30E4">
        <w:t xml:space="preserve"> be recoverable as rent in arrear in accordance with the </w:t>
      </w:r>
      <w:r w:rsidR="00646515" w:rsidRPr="004D30E4">
        <w:t>Underl</w:t>
      </w:r>
      <w:r w:rsidRPr="004D30E4">
        <w:t>ease.</w:t>
      </w:r>
    </w:p>
    <w:p w14:paraId="7F147A69" w14:textId="77777777" w:rsidR="00D224EA" w:rsidRPr="004D30E4" w:rsidRDefault="00D224EA" w:rsidP="007D339E">
      <w:pPr>
        <w:pStyle w:val="SHHeading2"/>
      </w:pPr>
      <w:r w:rsidRPr="004D30E4">
        <w:t xml:space="preserve">Where any sums </w:t>
      </w:r>
      <w:r w:rsidR="007D7401" w:rsidRPr="004D30E4">
        <w:t xml:space="preserve">become </w:t>
      </w:r>
      <w:r w:rsidRPr="004D30E4">
        <w:t xml:space="preserve">payable under the </w:t>
      </w:r>
      <w:r w:rsidR="00646515" w:rsidRPr="004D30E4">
        <w:t>Underl</w:t>
      </w:r>
      <w:r w:rsidRPr="004D30E4">
        <w:t xml:space="preserve">ease after the </w:t>
      </w:r>
      <w:r w:rsidR="00B67993" w:rsidRPr="004D30E4">
        <w:t>Assignment Date</w:t>
      </w:r>
      <w:r w:rsidRPr="004D30E4">
        <w:t xml:space="preserve"> that relate in whole or in part to the period before the </w:t>
      </w:r>
      <w:r w:rsidR="00B67993" w:rsidRPr="004D30E4">
        <w:t>Assignment Date</w:t>
      </w:r>
      <w:r w:rsidRPr="004D30E4">
        <w:t>, the Assignee will be liable for the whole of the sums payable.</w:t>
      </w:r>
    </w:p>
    <w:p w14:paraId="7F147A6A" w14:textId="7DF35ABB" w:rsidR="00956493" w:rsidRPr="007D339E" w:rsidRDefault="007D339E" w:rsidP="007D339E">
      <w:pPr>
        <w:pStyle w:val="SHHeading1"/>
      </w:pPr>
      <w:bookmarkStart w:id="15" w:name="_Ref322091114"/>
      <w:bookmarkStart w:id="16" w:name="_Toc6302119"/>
      <w:r w:rsidRPr="007D339E">
        <w:t>[Guarantor</w:t>
      </w:r>
      <w:r w:rsidR="000966CA">
        <w:t>’</w:t>
      </w:r>
      <w:r w:rsidRPr="007D339E">
        <w:t>s obligations</w:t>
      </w:r>
      <w:bookmarkEnd w:id="15"/>
      <w:bookmarkEnd w:id="16"/>
    </w:p>
    <w:p w14:paraId="7F147A6B" w14:textId="7EF7E871" w:rsidR="00D224EA" w:rsidRPr="004D30E4" w:rsidRDefault="00292F86" w:rsidP="000966CA">
      <w:pPr>
        <w:pStyle w:val="SHHeading2"/>
        <w:keepNext/>
        <w:keepLines/>
      </w:pPr>
      <w:r w:rsidRPr="004D30E4">
        <w:t>The obligations in this</w:t>
      </w:r>
      <w:r w:rsidR="000966CA">
        <w:t xml:space="preserve"> </w:t>
      </w:r>
      <w:r w:rsidR="000966CA" w:rsidRPr="00DC1950">
        <w:rPr>
          <w:b/>
        </w:rPr>
        <w:t>clause </w:t>
      </w:r>
      <w:r w:rsidR="00547233" w:rsidRPr="00DC1950">
        <w:rPr>
          <w:b/>
        </w:rPr>
        <w:fldChar w:fldCharType="begin"/>
      </w:r>
      <w:r w:rsidRPr="00DC1950">
        <w:rPr>
          <w:b/>
        </w:rPr>
        <w:instrText xml:space="preserve"> REF _Ref322091114 \r \h </w:instrText>
      </w:r>
      <w:r w:rsidR="00DC1950">
        <w:rPr>
          <w:b/>
        </w:rPr>
        <w:instrText xml:space="preserve"> \* MERGEFORMAT </w:instrText>
      </w:r>
      <w:r w:rsidR="00547233" w:rsidRPr="00DC1950">
        <w:rPr>
          <w:b/>
        </w:rPr>
      </w:r>
      <w:r w:rsidR="00547233" w:rsidRPr="00DC1950">
        <w:rPr>
          <w:b/>
        </w:rPr>
        <w:fldChar w:fldCharType="separate"/>
      </w:r>
      <w:r w:rsidR="007575DA">
        <w:rPr>
          <w:b/>
        </w:rPr>
        <w:t>8</w:t>
      </w:r>
      <w:r w:rsidR="00547233" w:rsidRPr="00DC1950">
        <w:rPr>
          <w:b/>
        </w:rPr>
        <w:fldChar w:fldCharType="end"/>
      </w:r>
      <w:r w:rsidRPr="004D30E4">
        <w:t xml:space="preserve"> start on the </w:t>
      </w:r>
      <w:r w:rsidR="00B67993" w:rsidRPr="004D30E4">
        <w:t>Assignment Date</w:t>
      </w:r>
      <w:r w:rsidRPr="004D30E4">
        <w:t xml:space="preserve"> and continue throughout the term of the </w:t>
      </w:r>
      <w:r w:rsidR="00DA03D1" w:rsidRPr="004D30E4">
        <w:t>Underl</w:t>
      </w:r>
      <w:r w:rsidRPr="004D30E4">
        <w:t>ease.</w:t>
      </w:r>
    </w:p>
    <w:p w14:paraId="7F147A6C" w14:textId="77777777" w:rsidR="00956493" w:rsidRPr="004D30E4" w:rsidRDefault="00956493" w:rsidP="007D339E">
      <w:pPr>
        <w:pStyle w:val="SHHeading2"/>
      </w:pPr>
      <w:r w:rsidRPr="004D30E4">
        <w:t>The Guarantor</w:t>
      </w:r>
      <w:r w:rsidR="006A35B3" w:rsidRPr="004D30E4">
        <w:t>, as primary obligor,</w:t>
      </w:r>
      <w:r w:rsidRPr="004D30E4">
        <w:t xml:space="preserve"> </w:t>
      </w:r>
      <w:r w:rsidR="00B67993" w:rsidRPr="004D30E4">
        <w:t>guarantees to</w:t>
      </w:r>
      <w:r w:rsidRPr="004D30E4">
        <w:t xml:space="preserve"> the </w:t>
      </w:r>
      <w:r w:rsidR="00646515" w:rsidRPr="004D30E4">
        <w:t>Tenant [and separately</w:t>
      </w:r>
      <w:r w:rsidR="006A35B3" w:rsidRPr="004D30E4">
        <w:t>, as primary obligor,</w:t>
      </w:r>
      <w:r w:rsidR="00646515" w:rsidRPr="004D30E4">
        <w:t xml:space="preserve"> </w:t>
      </w:r>
      <w:r w:rsidR="00B67993" w:rsidRPr="004D30E4">
        <w:t xml:space="preserve">guarantees to </w:t>
      </w:r>
      <w:r w:rsidR="00646515" w:rsidRPr="004D30E4">
        <w:t xml:space="preserve">the </w:t>
      </w:r>
      <w:r w:rsidRPr="004D30E4">
        <w:t>Landlord</w:t>
      </w:r>
      <w:r w:rsidR="00646515" w:rsidRPr="004D30E4">
        <w:t xml:space="preserve">] </w:t>
      </w:r>
      <w:r w:rsidR="00D46CB7" w:rsidRPr="004D30E4">
        <w:t>that</w:t>
      </w:r>
      <w:r w:rsidRPr="004D30E4">
        <w:t>:</w:t>
      </w:r>
    </w:p>
    <w:p w14:paraId="7F147A6D" w14:textId="075DEA9A" w:rsidR="00956493" w:rsidRPr="004D30E4" w:rsidRDefault="00956493" w:rsidP="007D339E">
      <w:pPr>
        <w:pStyle w:val="SHHeading3"/>
      </w:pPr>
      <w:r w:rsidRPr="004D30E4">
        <w:t xml:space="preserve">the </w:t>
      </w:r>
      <w:r w:rsidR="00D224EA" w:rsidRPr="004D30E4">
        <w:t>Assignee</w:t>
      </w:r>
      <w:r w:rsidRPr="004D30E4">
        <w:t xml:space="preserve"> will comply with all </w:t>
      </w:r>
      <w:r w:rsidR="00930A90" w:rsidRPr="004D30E4">
        <w:t xml:space="preserve">of </w:t>
      </w:r>
      <w:r w:rsidRPr="004D30E4">
        <w:t xml:space="preserve">the </w:t>
      </w:r>
      <w:r w:rsidR="00646515" w:rsidRPr="004D30E4">
        <w:t>Undert</w:t>
      </w:r>
      <w:r w:rsidR="00D224EA" w:rsidRPr="004D30E4">
        <w:t>enant</w:t>
      </w:r>
      <w:r w:rsidR="000966CA">
        <w:t>’</w:t>
      </w:r>
      <w:r w:rsidR="00D224EA" w:rsidRPr="004D30E4">
        <w:t>s Obligations</w:t>
      </w:r>
      <w:r w:rsidR="000966CA" w:rsidRPr="004D30E4">
        <w:t>.</w:t>
      </w:r>
      <w:r w:rsidR="000966CA">
        <w:t xml:space="preserve">  </w:t>
      </w:r>
      <w:r w:rsidRPr="004D30E4">
        <w:t xml:space="preserve">If the </w:t>
      </w:r>
      <w:r w:rsidR="00D224EA" w:rsidRPr="004D30E4">
        <w:t>Assignee</w:t>
      </w:r>
      <w:r w:rsidRPr="004D30E4">
        <w:t xml:space="preserve"> defaults, the Guarantor will itself comply with those obligations and will indemnify the </w:t>
      </w:r>
      <w:r w:rsidR="00646515" w:rsidRPr="004D30E4">
        <w:t xml:space="preserve">Tenant[ and the </w:t>
      </w:r>
      <w:r w:rsidRPr="004D30E4">
        <w:t>Landlord</w:t>
      </w:r>
      <w:r w:rsidR="00646515" w:rsidRPr="004D30E4">
        <w:t>]</w:t>
      </w:r>
      <w:r w:rsidRPr="004D30E4">
        <w:t xml:space="preserve"> against all losses, costs, dam</w:t>
      </w:r>
      <w:r w:rsidR="00646515" w:rsidRPr="004D30E4">
        <w:t>ages and expenses caused to the Tenant [</w:t>
      </w:r>
      <w:r w:rsidR="00DA03D1" w:rsidRPr="004D30E4">
        <w:t>or</w:t>
      </w:r>
      <w:r w:rsidR="00646515" w:rsidRPr="004D30E4">
        <w:t xml:space="preserve"> the Landlord] </w:t>
      </w:r>
      <w:r w:rsidRPr="004D30E4">
        <w:t>by that default</w:t>
      </w:r>
      <w:r w:rsidR="000966CA">
        <w:t>; and</w:t>
      </w:r>
    </w:p>
    <w:p w14:paraId="7F147A6E" w14:textId="079D427F" w:rsidR="00956493" w:rsidRPr="004D30E4" w:rsidRDefault="00292F86" w:rsidP="007D339E">
      <w:pPr>
        <w:pStyle w:val="SHHeading3"/>
      </w:pPr>
      <w:r w:rsidRPr="004D30E4">
        <w:t xml:space="preserve">it will indemnify the </w:t>
      </w:r>
      <w:r w:rsidR="00646515" w:rsidRPr="004D30E4">
        <w:t xml:space="preserve">Tenant [and the </w:t>
      </w:r>
      <w:r w:rsidRPr="004D30E4">
        <w:t>Landlord</w:t>
      </w:r>
      <w:r w:rsidR="00646515" w:rsidRPr="004D30E4">
        <w:t>]</w:t>
      </w:r>
      <w:r w:rsidRPr="004D30E4">
        <w:t xml:space="preserve"> against all losses, costs, damages and expenses caused to </w:t>
      </w:r>
      <w:r w:rsidR="00646515" w:rsidRPr="004D30E4">
        <w:t>the Tenant [</w:t>
      </w:r>
      <w:r w:rsidR="00DA03D1" w:rsidRPr="004D30E4">
        <w:t>or</w:t>
      </w:r>
      <w:r w:rsidR="00646515" w:rsidRPr="004D30E4">
        <w:t xml:space="preserve"> the Landlord]</w:t>
      </w:r>
      <w:r w:rsidRPr="004D30E4">
        <w:t xml:space="preserve"> by the Assignee proposing or entering into any company voluntary arrangement, scheme of arrangement or other scheme having or purporting to have the effect of impairing, compromising or releasing any or all of the obligations of the Guarantor in this</w:t>
      </w:r>
      <w:r w:rsidR="000966CA">
        <w:t xml:space="preserve"> </w:t>
      </w:r>
      <w:r w:rsidR="000966CA" w:rsidRPr="00DC1950">
        <w:rPr>
          <w:b/>
        </w:rPr>
        <w:t>clause </w:t>
      </w:r>
      <w:r w:rsidR="00547233" w:rsidRPr="00DC1950">
        <w:rPr>
          <w:b/>
        </w:rPr>
        <w:fldChar w:fldCharType="begin"/>
      </w:r>
      <w:r w:rsidRPr="00DC1950">
        <w:rPr>
          <w:b/>
        </w:rPr>
        <w:instrText xml:space="preserve"> REF _Ref322091114 \r \h </w:instrText>
      </w:r>
      <w:r w:rsidR="00DC1950">
        <w:rPr>
          <w:b/>
        </w:rPr>
        <w:instrText xml:space="preserve"> \* MERGEFORMAT </w:instrText>
      </w:r>
      <w:r w:rsidR="00547233" w:rsidRPr="00DC1950">
        <w:rPr>
          <w:b/>
        </w:rPr>
      </w:r>
      <w:r w:rsidR="00547233" w:rsidRPr="00DC1950">
        <w:rPr>
          <w:b/>
        </w:rPr>
        <w:fldChar w:fldCharType="separate"/>
      </w:r>
      <w:r w:rsidR="007575DA">
        <w:rPr>
          <w:b/>
        </w:rPr>
        <w:t>8</w:t>
      </w:r>
      <w:r w:rsidR="00547233" w:rsidRPr="00DC1950">
        <w:rPr>
          <w:b/>
        </w:rPr>
        <w:fldChar w:fldCharType="end"/>
      </w:r>
      <w:r w:rsidR="009E5641" w:rsidRPr="004D30E4">
        <w:t>.</w:t>
      </w:r>
    </w:p>
    <w:p w14:paraId="7F147A6F" w14:textId="7D278EC1" w:rsidR="00956493" w:rsidRPr="004D30E4" w:rsidRDefault="00A5338D" w:rsidP="007D339E">
      <w:pPr>
        <w:pStyle w:val="SHHeading2"/>
      </w:pPr>
      <w:r>
        <w:t>I</w:t>
      </w:r>
      <w:r w:rsidR="00956493" w:rsidRPr="004D30E4">
        <w:t xml:space="preserve">f the </w:t>
      </w:r>
      <w:r w:rsidR="00646515" w:rsidRPr="004D30E4">
        <w:t>Tenant</w:t>
      </w:r>
      <w:r w:rsidR="00956493" w:rsidRPr="004D30E4">
        <w:t xml:space="preserve"> </w:t>
      </w:r>
      <w:r w:rsidR="00A05D01">
        <w:t xml:space="preserve">in its absolute discretion </w:t>
      </w:r>
      <w:r w:rsidR="00956493" w:rsidRPr="004D30E4">
        <w:t xml:space="preserve">notifies the Guarantor within three months </w:t>
      </w:r>
      <w:r w:rsidR="009E5641" w:rsidRPr="004D30E4">
        <w:t xml:space="preserve">after the date of </w:t>
      </w:r>
      <w:r w:rsidR="00956493" w:rsidRPr="004D30E4">
        <w:t xml:space="preserve">any disclaimer or forfeiture of </w:t>
      </w:r>
      <w:r w:rsidR="00930A90" w:rsidRPr="004D30E4">
        <w:t xml:space="preserve">the </w:t>
      </w:r>
      <w:r w:rsidR="00646515" w:rsidRPr="004D30E4">
        <w:t>Underl</w:t>
      </w:r>
      <w:r w:rsidR="00930A90" w:rsidRPr="004D30E4">
        <w:t>ease</w:t>
      </w:r>
      <w:r w:rsidR="00D3472F">
        <w:t xml:space="preserve"> or the Assignee being struck off the register of companies</w:t>
      </w:r>
      <w:r w:rsidR="00956493" w:rsidRPr="004D30E4">
        <w:t xml:space="preserve">, the Guarantor </w:t>
      </w:r>
      <w:r w:rsidR="009E5641" w:rsidRPr="004D30E4">
        <w:t>must</w:t>
      </w:r>
      <w:r w:rsidR="00A05D01">
        <w:t>,</w:t>
      </w:r>
      <w:r w:rsidR="00956493" w:rsidRPr="004D30E4">
        <w:t xml:space="preserve"> within ten Business Days</w:t>
      </w:r>
      <w:r>
        <w:t>,</w:t>
      </w:r>
      <w:r w:rsidR="00956493" w:rsidRPr="004D30E4">
        <w:t xml:space="preserve"> at the </w:t>
      </w:r>
      <w:r w:rsidR="00646515" w:rsidRPr="004D30E4">
        <w:t>Tenant</w:t>
      </w:r>
      <w:r w:rsidR="000966CA">
        <w:t>’</w:t>
      </w:r>
      <w:r w:rsidR="00956493" w:rsidRPr="004D30E4">
        <w:t xml:space="preserve">s </w:t>
      </w:r>
      <w:r w:rsidR="00A05D01">
        <w:t>option</w:t>
      </w:r>
      <w:r w:rsidR="00956493" w:rsidRPr="004D30E4">
        <w:t xml:space="preserve"> either:</w:t>
      </w:r>
    </w:p>
    <w:p w14:paraId="7F147A70" w14:textId="7326661C" w:rsidR="00956493" w:rsidRPr="004D30E4" w:rsidRDefault="00956493" w:rsidP="007D339E">
      <w:pPr>
        <w:pStyle w:val="SHHeading3"/>
      </w:pPr>
      <w:r w:rsidRPr="004D30E4">
        <w:t>at the Guarantor</w:t>
      </w:r>
      <w:r w:rsidR="000966CA">
        <w:t>’</w:t>
      </w:r>
      <w:r w:rsidRPr="004D30E4">
        <w:t xml:space="preserve">s own cost </w:t>
      </w:r>
      <w:r w:rsidR="00284C2E" w:rsidRPr="004D30E4">
        <w:t>(including payment of the Tenant</w:t>
      </w:r>
      <w:r w:rsidR="000966CA">
        <w:t>’</w:t>
      </w:r>
      <w:r w:rsidR="00284C2E" w:rsidRPr="004D30E4">
        <w:t xml:space="preserve">s costs) </w:t>
      </w:r>
      <w:r w:rsidRPr="004D30E4">
        <w:t>accept the grant of a</w:t>
      </w:r>
      <w:r w:rsidR="00646515" w:rsidRPr="004D30E4">
        <w:t>n under</w:t>
      </w:r>
      <w:r w:rsidRPr="004D30E4">
        <w:t>lease of the Premises:</w:t>
      </w:r>
    </w:p>
    <w:p w14:paraId="7F147A71" w14:textId="77777777" w:rsidR="00956493" w:rsidRPr="004D30E4" w:rsidRDefault="00956493" w:rsidP="007D339E">
      <w:pPr>
        <w:pStyle w:val="SHHeading4"/>
      </w:pPr>
      <w:r w:rsidRPr="004D30E4">
        <w:t xml:space="preserve">for a term starting and taking effect on the date of the disclaimer or forfeiture of </w:t>
      </w:r>
      <w:r w:rsidR="00930A90" w:rsidRPr="004D30E4">
        <w:t xml:space="preserve">the </w:t>
      </w:r>
      <w:r w:rsidR="00646515" w:rsidRPr="004D30E4">
        <w:t>Underl</w:t>
      </w:r>
      <w:r w:rsidR="00930A90" w:rsidRPr="004D30E4">
        <w:t>ease</w:t>
      </w:r>
      <w:r w:rsidR="00D3472F">
        <w:t xml:space="preserve"> or the Assignee being struck off the register of companies</w:t>
      </w:r>
      <w:r w:rsidRPr="004D30E4">
        <w:t>;</w:t>
      </w:r>
    </w:p>
    <w:p w14:paraId="7F147A72" w14:textId="77777777" w:rsidR="00956493" w:rsidRPr="004D30E4" w:rsidRDefault="00956493" w:rsidP="007D339E">
      <w:pPr>
        <w:pStyle w:val="SHHeading4"/>
      </w:pPr>
      <w:r w:rsidRPr="004D30E4">
        <w:t xml:space="preserve">ending on the date when </w:t>
      </w:r>
      <w:r w:rsidR="00930A90" w:rsidRPr="004D30E4">
        <w:t xml:space="preserve">the </w:t>
      </w:r>
      <w:r w:rsidR="00646515" w:rsidRPr="004D30E4">
        <w:t>Underl</w:t>
      </w:r>
      <w:r w:rsidR="00930A90" w:rsidRPr="004D30E4">
        <w:t>ease</w:t>
      </w:r>
      <w:r w:rsidRPr="004D30E4">
        <w:t xml:space="preserve"> would have ended if the disclaimer</w:t>
      </w:r>
      <w:r w:rsidR="00D3472F">
        <w:t>,</w:t>
      </w:r>
      <w:r w:rsidRPr="004D30E4">
        <w:t xml:space="preserve"> forfeiture </w:t>
      </w:r>
      <w:r w:rsidR="00D3472F">
        <w:t xml:space="preserve">or striking-off </w:t>
      </w:r>
      <w:r w:rsidRPr="004D30E4">
        <w:t>had not happened;</w:t>
      </w:r>
    </w:p>
    <w:p w14:paraId="5FC3445C" w14:textId="77777777" w:rsidR="002E23F6" w:rsidRDefault="002E23F6" w:rsidP="007D339E">
      <w:pPr>
        <w:pStyle w:val="SHHeading4"/>
      </w:pPr>
      <w:r>
        <w:lastRenderedPageBreak/>
        <w:t>at the same rent and other sums payable;</w:t>
      </w:r>
    </w:p>
    <w:p w14:paraId="6122601A" w14:textId="503B4D40" w:rsidR="002E23F6" w:rsidRDefault="002E23F6" w:rsidP="007D339E">
      <w:pPr>
        <w:pStyle w:val="SHHeading4"/>
      </w:pPr>
      <w:r>
        <w:t xml:space="preserve">containing a rent review date on the term commencement date of the new lease if there is a rent review under the Underlease that falls before that term commencement date </w:t>
      </w:r>
      <w:r w:rsidR="002D4870">
        <w:t xml:space="preserve">that has not been concluded </w:t>
      </w:r>
      <w:r>
        <w:t xml:space="preserve">(but with the rent being reviewed as at the date of the </w:t>
      </w:r>
      <w:r w:rsidR="002D4870">
        <w:t>unconcluded</w:t>
      </w:r>
      <w:r>
        <w:t xml:space="preserve"> rent review);</w:t>
      </w:r>
    </w:p>
    <w:p w14:paraId="7F147A74" w14:textId="7B69FF0C" w:rsidR="00956493" w:rsidRPr="004D30E4" w:rsidRDefault="002E23F6" w:rsidP="007D339E">
      <w:pPr>
        <w:pStyle w:val="SHHeading4"/>
      </w:pPr>
      <w:r>
        <w:t>containing rent review dates on each rent review date under the Underlease that falls on or after the term commencement date of the new lease</w:t>
      </w:r>
      <w:r w:rsidR="000966CA">
        <w:t>; and</w:t>
      </w:r>
    </w:p>
    <w:p w14:paraId="7F147A75" w14:textId="77777777" w:rsidR="00956493" w:rsidRPr="004D30E4" w:rsidRDefault="007358F6" w:rsidP="007D339E">
      <w:pPr>
        <w:pStyle w:val="SHHeading4"/>
      </w:pPr>
      <w:r w:rsidRPr="004D30E4">
        <w:t xml:space="preserve">on the same obligations and conditions in the </w:t>
      </w:r>
      <w:r w:rsidR="00DA03D1" w:rsidRPr="004D30E4">
        <w:t>Underl</w:t>
      </w:r>
      <w:r w:rsidRPr="004D30E4">
        <w:t>ease;</w:t>
      </w:r>
      <w:r w:rsidRPr="000966CA">
        <w:rPr>
          <w:rStyle w:val="FootnoteReference"/>
        </w:rPr>
        <w:footnoteReference w:id="8"/>
      </w:r>
      <w:r w:rsidRPr="004D30E4">
        <w:t xml:space="preserve"> or</w:t>
      </w:r>
    </w:p>
    <w:p w14:paraId="7F147A76" w14:textId="210FAEBB" w:rsidR="00956493" w:rsidRPr="004D30E4" w:rsidRDefault="007358F6" w:rsidP="007D339E">
      <w:pPr>
        <w:pStyle w:val="SHHeading3"/>
      </w:pPr>
      <w:bookmarkStart w:id="17" w:name="_Ref322091183"/>
      <w:r w:rsidRPr="004D30E4">
        <w:t xml:space="preserve">pay the </w:t>
      </w:r>
      <w:r w:rsidR="00646515" w:rsidRPr="004D30E4">
        <w:t>Tenant</w:t>
      </w:r>
      <w:r w:rsidRPr="004D30E4">
        <w:t xml:space="preserve"> any arrears of the Rents, outgoings and </w:t>
      </w:r>
      <w:r w:rsidR="00284C2E" w:rsidRPr="004D30E4">
        <w:t xml:space="preserve">any </w:t>
      </w:r>
      <w:r w:rsidRPr="004D30E4">
        <w:t xml:space="preserve">other sums payable under the </w:t>
      </w:r>
      <w:r w:rsidR="00646515" w:rsidRPr="004D30E4">
        <w:t>Underl</w:t>
      </w:r>
      <w:r w:rsidRPr="004D30E4">
        <w:t xml:space="preserve">ease plus the amount equivalent to the total of those sums due that would </w:t>
      </w:r>
      <w:r w:rsidR="00EB3936">
        <w:t xml:space="preserve">have </w:t>
      </w:r>
      <w:r w:rsidRPr="004D30E4">
        <w:t>be</w:t>
      </w:r>
      <w:r w:rsidR="00EB3936">
        <w:t>en</w:t>
      </w:r>
      <w:r w:rsidRPr="004D30E4">
        <w:t xml:space="preserve"> payable for the period of</w:t>
      </w:r>
      <w:r w:rsidR="000966CA">
        <w:t> </w:t>
      </w:r>
      <w:r w:rsidR="000966CA" w:rsidRPr="004D30E4">
        <w:t>6</w:t>
      </w:r>
      <w:r w:rsidR="000966CA">
        <w:t> </w:t>
      </w:r>
      <w:r w:rsidRPr="004D30E4">
        <w:t>months following the disclaimer</w:t>
      </w:r>
      <w:r w:rsidR="00D3472F">
        <w:t>,</w:t>
      </w:r>
      <w:r w:rsidRPr="004D30E4">
        <w:t xml:space="preserve"> forfeiture</w:t>
      </w:r>
      <w:r w:rsidR="00D3472F">
        <w:t xml:space="preserve"> or striking-off</w:t>
      </w:r>
      <w:r w:rsidR="00EB3936">
        <w:t xml:space="preserve"> had there been no such event</w:t>
      </w:r>
      <w:r w:rsidRPr="004D30E4">
        <w:t>.</w:t>
      </w:r>
      <w:r w:rsidRPr="000966CA">
        <w:rPr>
          <w:rStyle w:val="FootnoteReference"/>
        </w:rPr>
        <w:footnoteReference w:id="9"/>
      </w:r>
      <w:bookmarkEnd w:id="17"/>
    </w:p>
    <w:p w14:paraId="7F147A77" w14:textId="7DD3D760" w:rsidR="00956493" w:rsidRPr="004D30E4" w:rsidRDefault="007358F6" w:rsidP="000966CA">
      <w:pPr>
        <w:pStyle w:val="SHHeading2"/>
        <w:keepNext/>
        <w:keepLines/>
      </w:pPr>
      <w:r w:rsidRPr="004D30E4">
        <w:t>If</w:t>
      </w:r>
      <w:r w:rsidR="000966CA">
        <w:t xml:space="preserve"> </w:t>
      </w:r>
      <w:r w:rsidR="000966CA" w:rsidRPr="00DC1950">
        <w:rPr>
          <w:b/>
        </w:rPr>
        <w:t>clause </w:t>
      </w:r>
      <w:r w:rsidR="00547233" w:rsidRPr="00DC1950">
        <w:rPr>
          <w:b/>
        </w:rPr>
        <w:fldChar w:fldCharType="begin"/>
      </w:r>
      <w:r w:rsidR="00D46CB7" w:rsidRPr="00DC1950">
        <w:rPr>
          <w:b/>
        </w:rPr>
        <w:instrText xml:space="preserve"> REF _Ref322091183 \r \h </w:instrText>
      </w:r>
      <w:r w:rsidR="00DC1950">
        <w:rPr>
          <w:b/>
        </w:rPr>
        <w:instrText xml:space="preserve"> \* MERGEFORMAT </w:instrText>
      </w:r>
      <w:r w:rsidR="00547233" w:rsidRPr="00DC1950">
        <w:rPr>
          <w:b/>
        </w:rPr>
      </w:r>
      <w:r w:rsidR="00547233" w:rsidRPr="00DC1950">
        <w:rPr>
          <w:b/>
        </w:rPr>
        <w:fldChar w:fldCharType="separate"/>
      </w:r>
      <w:r w:rsidR="007575DA">
        <w:rPr>
          <w:b/>
        </w:rPr>
        <w:t>8.3.2</w:t>
      </w:r>
      <w:r w:rsidR="00547233" w:rsidRPr="00DC1950">
        <w:rPr>
          <w:b/>
        </w:rPr>
        <w:fldChar w:fldCharType="end"/>
      </w:r>
      <w:r w:rsidRPr="004D30E4">
        <w:t xml:space="preserve"> </w:t>
      </w:r>
      <w:r w:rsidR="00A05D01">
        <w:t xml:space="preserve">applies then, </w:t>
      </w:r>
      <w:r w:rsidRPr="004D30E4">
        <w:t xml:space="preserve">on receipt of the payment in full, the </w:t>
      </w:r>
      <w:r w:rsidR="00646515" w:rsidRPr="004D30E4">
        <w:t xml:space="preserve">Tenant [and the </w:t>
      </w:r>
      <w:r w:rsidRPr="004D30E4">
        <w:t>Landlord</w:t>
      </w:r>
      <w:r w:rsidR="00646515" w:rsidRPr="004D30E4">
        <w:t>]</w:t>
      </w:r>
      <w:r w:rsidRPr="004D30E4">
        <w:t xml:space="preserve"> </w:t>
      </w:r>
      <w:r w:rsidR="009E5641" w:rsidRPr="004D30E4">
        <w:t>must</w:t>
      </w:r>
      <w:r w:rsidRPr="004D30E4">
        <w:t xml:space="preserve"> release the Guarantor from its future obligations under this</w:t>
      </w:r>
      <w:r w:rsidR="000966CA">
        <w:t xml:space="preserve"> </w:t>
      </w:r>
      <w:r w:rsidR="000966CA" w:rsidRPr="00DC1950">
        <w:rPr>
          <w:b/>
        </w:rPr>
        <w:t>clause </w:t>
      </w:r>
      <w:r w:rsidR="00547233" w:rsidRPr="00DC1950">
        <w:rPr>
          <w:b/>
        </w:rPr>
        <w:fldChar w:fldCharType="begin"/>
      </w:r>
      <w:r w:rsidR="00D46CB7" w:rsidRPr="00DC1950">
        <w:rPr>
          <w:b/>
        </w:rPr>
        <w:instrText xml:space="preserve"> REF _Ref322091114 \r \h </w:instrText>
      </w:r>
      <w:r w:rsidR="00DC1950">
        <w:rPr>
          <w:b/>
        </w:rPr>
        <w:instrText xml:space="preserve"> \* MERGEFORMAT </w:instrText>
      </w:r>
      <w:r w:rsidR="00547233" w:rsidRPr="00DC1950">
        <w:rPr>
          <w:b/>
        </w:rPr>
      </w:r>
      <w:r w:rsidR="00547233" w:rsidRPr="00DC1950">
        <w:rPr>
          <w:b/>
        </w:rPr>
        <w:fldChar w:fldCharType="separate"/>
      </w:r>
      <w:r w:rsidR="007575DA">
        <w:rPr>
          <w:b/>
        </w:rPr>
        <w:t>8</w:t>
      </w:r>
      <w:r w:rsidR="00547233" w:rsidRPr="00DC1950">
        <w:rPr>
          <w:b/>
        </w:rPr>
        <w:fldChar w:fldCharType="end"/>
      </w:r>
      <w:r w:rsidRPr="004D30E4">
        <w:t xml:space="preserve"> (but that will not affect the </w:t>
      </w:r>
      <w:r w:rsidR="00646515" w:rsidRPr="004D30E4">
        <w:t>Tenant</w:t>
      </w:r>
      <w:r w:rsidR="000966CA">
        <w:t>’</w:t>
      </w:r>
      <w:r w:rsidR="00646515" w:rsidRPr="004D30E4">
        <w:t xml:space="preserve">s [or the </w:t>
      </w:r>
      <w:r w:rsidRPr="004D30E4">
        <w:t>Landlord</w:t>
      </w:r>
      <w:r w:rsidR="000966CA">
        <w:t>’</w:t>
      </w:r>
      <w:r w:rsidRPr="004D30E4">
        <w:t>s</w:t>
      </w:r>
      <w:r w:rsidR="00646515" w:rsidRPr="004D30E4">
        <w:t>]</w:t>
      </w:r>
      <w:r w:rsidRPr="004D30E4">
        <w:t xml:space="preserve"> rights in relation to any prior breach</w:t>
      </w:r>
      <w:r w:rsidR="006A35B3" w:rsidRPr="004D30E4">
        <w:t>es</w:t>
      </w:r>
      <w:r w:rsidRPr="004D30E4">
        <w:t>).</w:t>
      </w:r>
    </w:p>
    <w:p w14:paraId="7F147A78" w14:textId="0B3A540C" w:rsidR="00956493" w:rsidRPr="004D30E4" w:rsidRDefault="00956493" w:rsidP="007D339E">
      <w:pPr>
        <w:pStyle w:val="SHHeading2"/>
      </w:pPr>
      <w:r w:rsidRPr="004D30E4">
        <w:t>The Guarantor</w:t>
      </w:r>
      <w:r w:rsidR="000966CA">
        <w:t>’</w:t>
      </w:r>
      <w:r w:rsidRPr="004D30E4">
        <w:t>s liability will not be reduced or discharged by:</w:t>
      </w:r>
    </w:p>
    <w:p w14:paraId="7F147A79" w14:textId="77777777" w:rsidR="00956493" w:rsidRPr="004D30E4" w:rsidRDefault="00956493" w:rsidP="007D339E">
      <w:pPr>
        <w:pStyle w:val="SHHeading3"/>
      </w:pPr>
      <w:r w:rsidRPr="004D30E4">
        <w:t xml:space="preserve">any failure for any reason to enforce in full or any delay in enforcement of, any right against, or any concession allowed to the </w:t>
      </w:r>
      <w:r w:rsidR="0073684A" w:rsidRPr="004D30E4">
        <w:t>Assignee</w:t>
      </w:r>
      <w:r w:rsidRPr="004D30E4">
        <w:t xml:space="preserve"> or any third party;</w:t>
      </w:r>
    </w:p>
    <w:p w14:paraId="7F147A7A" w14:textId="236E56AA" w:rsidR="00956493" w:rsidRPr="004D30E4" w:rsidRDefault="00956493" w:rsidP="007D339E">
      <w:pPr>
        <w:pStyle w:val="SHHeading3"/>
      </w:pPr>
      <w:r w:rsidRPr="004D30E4">
        <w:t xml:space="preserve">any variation of </w:t>
      </w:r>
      <w:r w:rsidR="00930A90" w:rsidRPr="004D30E4">
        <w:t xml:space="preserve">the </w:t>
      </w:r>
      <w:r w:rsidR="00DA03D1" w:rsidRPr="004D30E4">
        <w:t>Underl</w:t>
      </w:r>
      <w:r w:rsidR="00930A90" w:rsidRPr="004D30E4">
        <w:t>ease</w:t>
      </w:r>
      <w:r w:rsidRPr="004D30E4">
        <w:t xml:space="preserve"> (except that a surrender of part will end the Guarantor</w:t>
      </w:r>
      <w:r w:rsidR="000966CA">
        <w:t>’</w:t>
      </w:r>
      <w:r w:rsidRPr="004D30E4">
        <w:t>s future liability in respect of the surrendered part);</w:t>
      </w:r>
    </w:p>
    <w:p w14:paraId="7F147A7B" w14:textId="77777777" w:rsidR="00956493" w:rsidRPr="004D30E4" w:rsidRDefault="00956493" w:rsidP="007D339E">
      <w:pPr>
        <w:pStyle w:val="SHHeading3"/>
      </w:pPr>
      <w:r w:rsidRPr="004D30E4">
        <w:t>any right to set</w:t>
      </w:r>
      <w:r w:rsidR="00B67993" w:rsidRPr="004D30E4">
        <w:t>-</w:t>
      </w:r>
      <w:r w:rsidRPr="004D30E4">
        <w:t xml:space="preserve">off or counterclaim that the </w:t>
      </w:r>
      <w:r w:rsidR="0073684A" w:rsidRPr="004D30E4">
        <w:t>Assignee</w:t>
      </w:r>
      <w:r w:rsidRPr="004D30E4">
        <w:t xml:space="preserve"> or the Guarantor may have;</w:t>
      </w:r>
    </w:p>
    <w:p w14:paraId="7F147A7C" w14:textId="18C694AA" w:rsidR="00956493" w:rsidRPr="004D30E4" w:rsidRDefault="00956493" w:rsidP="007D339E">
      <w:pPr>
        <w:pStyle w:val="SHHeading3"/>
      </w:pPr>
      <w:r w:rsidRPr="004D30E4">
        <w:t>any death, incapacity, disability or change in the constitution</w:t>
      </w:r>
      <w:r w:rsidR="008E1065">
        <w:t xml:space="preserve"> or</w:t>
      </w:r>
      <w:r w:rsidRPr="004D30E4">
        <w:t xml:space="preserve"> status of </w:t>
      </w:r>
      <w:r w:rsidR="001B2A4F" w:rsidRPr="004D30E4">
        <w:t>any party to this Licence or</w:t>
      </w:r>
      <w:r w:rsidRPr="004D30E4">
        <w:t xml:space="preserve"> of any other person who is liable </w:t>
      </w:r>
      <w:r w:rsidR="001B2A4F" w:rsidRPr="004D30E4">
        <w:t xml:space="preserve">for the performance of the </w:t>
      </w:r>
      <w:r w:rsidR="00C93AFD" w:rsidRPr="004D30E4">
        <w:t>Undert</w:t>
      </w:r>
      <w:r w:rsidR="001B2A4F" w:rsidRPr="004D30E4">
        <w:t>enant</w:t>
      </w:r>
      <w:r w:rsidR="000966CA">
        <w:t>’</w:t>
      </w:r>
      <w:r w:rsidR="001B2A4F" w:rsidRPr="004D30E4">
        <w:t>s Obligations</w:t>
      </w:r>
      <w:r w:rsidRPr="004D30E4">
        <w:t>;</w:t>
      </w:r>
    </w:p>
    <w:p w14:paraId="7F147A7D" w14:textId="77777777" w:rsidR="00956493" w:rsidRPr="004D30E4" w:rsidRDefault="00956493" w:rsidP="007D339E">
      <w:pPr>
        <w:pStyle w:val="SHHeading3"/>
      </w:pPr>
      <w:r w:rsidRPr="004D30E4">
        <w:t>any amalgamation or merger by any party with any other person, any restructuring or the acquisition of the whole or any part of the assets or undertaking of any party by any other person;</w:t>
      </w:r>
    </w:p>
    <w:p w14:paraId="7F147A7E" w14:textId="42FA802D" w:rsidR="00956493" w:rsidRPr="004D30E4" w:rsidRDefault="007358F6" w:rsidP="007D339E">
      <w:pPr>
        <w:pStyle w:val="SHHeading3"/>
      </w:pPr>
      <w:bookmarkStart w:id="18" w:name="_Ref364167568"/>
      <w:r w:rsidRPr="004D30E4">
        <w:t>the existence or occurrence of any matter referred to in</w:t>
      </w:r>
      <w:r w:rsidR="000966CA">
        <w:t xml:space="preserve"> </w:t>
      </w:r>
      <w:r w:rsidR="000966CA" w:rsidRPr="00DC1950">
        <w:rPr>
          <w:b/>
        </w:rPr>
        <w:t>clause </w:t>
      </w:r>
      <w:r w:rsidR="00547233" w:rsidRPr="00DC1950">
        <w:rPr>
          <w:b/>
        </w:rPr>
        <w:fldChar w:fldCharType="begin"/>
      </w:r>
      <w:r w:rsidR="00D46CB7" w:rsidRPr="00DC1950">
        <w:rPr>
          <w:b/>
        </w:rPr>
        <w:instrText xml:space="preserve"> REF _Ref360460881 \r \h </w:instrText>
      </w:r>
      <w:r w:rsidR="00DC1950">
        <w:rPr>
          <w:b/>
        </w:rPr>
        <w:instrText xml:space="preserve"> \* MERGEFORMAT </w:instrText>
      </w:r>
      <w:r w:rsidR="00547233" w:rsidRPr="00DC1950">
        <w:rPr>
          <w:b/>
        </w:rPr>
      </w:r>
      <w:r w:rsidR="00547233" w:rsidRPr="00DC1950">
        <w:rPr>
          <w:b/>
        </w:rPr>
        <w:fldChar w:fldCharType="separate"/>
      </w:r>
      <w:r w:rsidR="007575DA">
        <w:rPr>
          <w:b/>
        </w:rPr>
        <w:t>8.6</w:t>
      </w:r>
      <w:r w:rsidR="00547233" w:rsidRPr="00DC1950">
        <w:rPr>
          <w:b/>
        </w:rPr>
        <w:fldChar w:fldCharType="end"/>
      </w:r>
      <w:r w:rsidR="000966CA">
        <w:t>; or</w:t>
      </w:r>
      <w:bookmarkEnd w:id="18"/>
    </w:p>
    <w:p w14:paraId="7F147A7F" w14:textId="77777777" w:rsidR="00956493" w:rsidRPr="004D30E4" w:rsidRDefault="00956493" w:rsidP="007D339E">
      <w:pPr>
        <w:pStyle w:val="SHHeading3"/>
      </w:pPr>
      <w:r w:rsidRPr="004D30E4">
        <w:t>anything else other than a release by the</w:t>
      </w:r>
      <w:r w:rsidR="00DA03D1" w:rsidRPr="004D30E4">
        <w:t xml:space="preserve"> Tenant [and the</w:t>
      </w:r>
      <w:r w:rsidRPr="004D30E4">
        <w:t xml:space="preserve"> Landlord</w:t>
      </w:r>
      <w:r w:rsidR="00DA03D1" w:rsidRPr="004D30E4">
        <w:t>]</w:t>
      </w:r>
      <w:r w:rsidRPr="004D30E4">
        <w:t xml:space="preserve"> by deed.</w:t>
      </w:r>
    </w:p>
    <w:p w14:paraId="7F147A80" w14:textId="0282FABC" w:rsidR="0073684A" w:rsidRPr="004D30E4" w:rsidRDefault="007358F6" w:rsidP="000966CA">
      <w:pPr>
        <w:pStyle w:val="SHHeading2"/>
        <w:keepNext/>
        <w:keepLines/>
      </w:pPr>
      <w:bookmarkStart w:id="19" w:name="_Ref360460881"/>
      <w:r w:rsidRPr="004D30E4">
        <w:t>The matters referred to in</w:t>
      </w:r>
      <w:r w:rsidR="000966CA">
        <w:t xml:space="preserve"> </w:t>
      </w:r>
      <w:r w:rsidR="000966CA" w:rsidRPr="00DC1950">
        <w:rPr>
          <w:b/>
        </w:rPr>
        <w:t>clause </w:t>
      </w:r>
      <w:r w:rsidR="00547233" w:rsidRPr="00DC1950">
        <w:rPr>
          <w:b/>
        </w:rPr>
        <w:fldChar w:fldCharType="begin"/>
      </w:r>
      <w:r w:rsidR="00B67993" w:rsidRPr="00DC1950">
        <w:rPr>
          <w:b/>
        </w:rPr>
        <w:instrText xml:space="preserve"> REF _Ref364167568 \r \h </w:instrText>
      </w:r>
      <w:r w:rsidR="003419DE" w:rsidRPr="00DC1950">
        <w:rPr>
          <w:b/>
        </w:rPr>
        <w:instrText xml:space="preserve"> \* MERGEFORMAT </w:instrText>
      </w:r>
      <w:r w:rsidR="00547233" w:rsidRPr="00DC1950">
        <w:rPr>
          <w:b/>
        </w:rPr>
      </w:r>
      <w:r w:rsidR="00547233" w:rsidRPr="00DC1950">
        <w:rPr>
          <w:b/>
        </w:rPr>
        <w:fldChar w:fldCharType="separate"/>
      </w:r>
      <w:r w:rsidR="007575DA">
        <w:rPr>
          <w:b/>
        </w:rPr>
        <w:t>8.5.6</w:t>
      </w:r>
      <w:r w:rsidR="00547233" w:rsidRPr="00DC1950">
        <w:rPr>
          <w:b/>
        </w:rPr>
        <w:fldChar w:fldCharType="end"/>
      </w:r>
      <w:r w:rsidRPr="004D30E4">
        <w:t xml:space="preserve"> are:</w:t>
      </w:r>
      <w:bookmarkEnd w:id="19"/>
    </w:p>
    <w:p w14:paraId="7F147A81" w14:textId="55313474" w:rsidR="00057884" w:rsidRPr="004D30E4" w:rsidRDefault="00057884" w:rsidP="007D339E">
      <w:pPr>
        <w:pStyle w:val="SHHeading3"/>
      </w:pPr>
      <w:bookmarkStart w:id="20" w:name="_Ref322090882"/>
      <w:bookmarkStart w:id="21" w:name="_Ref322091257"/>
      <w:r w:rsidRPr="004D30E4">
        <w:t>any Law of Property Act</w:t>
      </w:r>
      <w:r w:rsidR="000966CA">
        <w:t> </w:t>
      </w:r>
      <w:r w:rsidR="000966CA" w:rsidRPr="004D30E4">
        <w:t>1</w:t>
      </w:r>
      <w:r w:rsidRPr="004D30E4">
        <w:t>925, administrative, court-appointed or other receiver or similar officer is appointed over the whole or any part of the assets of the Assignee or the Assignee enters into any scheme or arrangement with its creditors in satisfaction or composition of its debts under the</w:t>
      </w:r>
      <w:r w:rsidR="000966CA">
        <w:t> </w:t>
      </w:r>
      <w:r w:rsidR="000966CA" w:rsidRPr="004D30E4">
        <w:t>1</w:t>
      </w:r>
      <w:r w:rsidRPr="004D30E4">
        <w:t>98</w:t>
      </w:r>
      <w:r w:rsidR="000966CA" w:rsidRPr="004D30E4">
        <w:t>6</w:t>
      </w:r>
      <w:r w:rsidR="000966CA">
        <w:t> </w:t>
      </w:r>
      <w:r w:rsidRPr="004D30E4">
        <w:t>Act;</w:t>
      </w:r>
    </w:p>
    <w:p w14:paraId="7F147A82" w14:textId="77777777" w:rsidR="00057884" w:rsidRPr="004D30E4" w:rsidRDefault="00057884" w:rsidP="007D339E">
      <w:pPr>
        <w:pStyle w:val="SHHeading3"/>
      </w:pPr>
      <w:bookmarkStart w:id="22" w:name="_Ref364159249"/>
      <w:bookmarkStart w:id="23" w:name="_Ref322090834"/>
      <w:bookmarkEnd w:id="20"/>
      <w:r w:rsidRPr="004D30E4">
        <w:t>if the Assignee is a company or a limited liability partnership:</w:t>
      </w:r>
      <w:bookmarkEnd w:id="22"/>
    </w:p>
    <w:p w14:paraId="7F147A83" w14:textId="46D73EE0" w:rsidR="00057884" w:rsidRPr="004D30E4" w:rsidRDefault="00057884" w:rsidP="007D339E">
      <w:pPr>
        <w:pStyle w:val="SHHeading4"/>
      </w:pPr>
      <w:r w:rsidRPr="004D30E4">
        <w:lastRenderedPageBreak/>
        <w:t>the Assignee enters into liquidation within the meaning of section</w:t>
      </w:r>
      <w:r w:rsidR="000966CA">
        <w:t> </w:t>
      </w:r>
      <w:r w:rsidR="000966CA" w:rsidRPr="004D30E4">
        <w:t>2</w:t>
      </w:r>
      <w:r w:rsidRPr="004D30E4">
        <w:t>4</w:t>
      </w:r>
      <w:r w:rsidR="000966CA" w:rsidRPr="004D30E4">
        <w:t>7</w:t>
      </w:r>
      <w:r w:rsidR="000966CA">
        <w:t> </w:t>
      </w:r>
      <w:r w:rsidRPr="004D30E4">
        <w:t>of the</w:t>
      </w:r>
      <w:r w:rsidR="000966CA">
        <w:t> </w:t>
      </w:r>
      <w:r w:rsidR="000966CA" w:rsidRPr="004D30E4">
        <w:t>1</w:t>
      </w:r>
      <w:r w:rsidRPr="004D30E4">
        <w:t>98</w:t>
      </w:r>
      <w:r w:rsidR="000966CA" w:rsidRPr="004D30E4">
        <w:t>6</w:t>
      </w:r>
      <w:r w:rsidR="000966CA">
        <w:t> </w:t>
      </w:r>
      <w:r w:rsidRPr="004D30E4">
        <w:t>Act;</w:t>
      </w:r>
    </w:p>
    <w:p w14:paraId="7F147A84" w14:textId="77777777" w:rsidR="00057884" w:rsidRPr="004D30E4" w:rsidRDefault="00284C2E" w:rsidP="007D339E">
      <w:pPr>
        <w:pStyle w:val="SHHeading4"/>
      </w:pPr>
      <w:r w:rsidRPr="004D30E4">
        <w:t xml:space="preserve">the Assignee is wound up or </w:t>
      </w:r>
      <w:r w:rsidR="00057884" w:rsidRPr="004D30E4">
        <w:t>a petition for winding up is presented against the Assignee that is not dismissed or withdrawn within [NUMBER] days of being presented;</w:t>
      </w:r>
    </w:p>
    <w:p w14:paraId="7F147A85" w14:textId="1DA53E69" w:rsidR="00057884" w:rsidRPr="004D30E4" w:rsidRDefault="00057884" w:rsidP="007D339E">
      <w:pPr>
        <w:pStyle w:val="SHHeading4"/>
      </w:pPr>
      <w:r w:rsidRPr="004D30E4">
        <w:t>a meeting of the Assignee</w:t>
      </w:r>
      <w:r w:rsidR="000966CA">
        <w:t>’</w:t>
      </w:r>
      <w:r w:rsidRPr="004D30E4">
        <w:t xml:space="preserve">s creditors or any of them is summoned under </w:t>
      </w:r>
      <w:r w:rsidR="000966CA">
        <w:t>Part </w:t>
      </w:r>
      <w:r w:rsidRPr="004D30E4">
        <w:t>I of the</w:t>
      </w:r>
      <w:r w:rsidR="000966CA">
        <w:t> </w:t>
      </w:r>
      <w:r w:rsidR="000966CA" w:rsidRPr="004D30E4">
        <w:t>1</w:t>
      </w:r>
      <w:r w:rsidRPr="004D30E4">
        <w:t>98</w:t>
      </w:r>
      <w:r w:rsidR="000966CA" w:rsidRPr="004D30E4">
        <w:t>6</w:t>
      </w:r>
      <w:r w:rsidR="000966CA">
        <w:t> </w:t>
      </w:r>
      <w:r w:rsidRPr="004D30E4">
        <w:t>Act;</w:t>
      </w:r>
    </w:p>
    <w:p w14:paraId="7F147A86" w14:textId="40FACE6A" w:rsidR="00057884" w:rsidRPr="004D30E4" w:rsidRDefault="00057884" w:rsidP="007D339E">
      <w:pPr>
        <w:pStyle w:val="SHHeading4"/>
      </w:pPr>
      <w:r w:rsidRPr="004D30E4">
        <w:t>a moratorium in respect of the Assignee comes into force under section</w:t>
      </w:r>
      <w:r w:rsidR="000966CA">
        <w:t> </w:t>
      </w:r>
      <w:r w:rsidR="000966CA" w:rsidRPr="004D30E4">
        <w:t>1</w:t>
      </w:r>
      <w:r w:rsidRPr="004D30E4">
        <w:t>(A) of and schedule A</w:t>
      </w:r>
      <w:r w:rsidR="000966CA" w:rsidRPr="004D30E4">
        <w:t>1</w:t>
      </w:r>
      <w:r w:rsidR="000966CA">
        <w:t> </w:t>
      </w:r>
      <w:r w:rsidRPr="004D30E4">
        <w:t>to the</w:t>
      </w:r>
      <w:r w:rsidR="000966CA">
        <w:t> </w:t>
      </w:r>
      <w:r w:rsidR="000966CA" w:rsidRPr="004D30E4">
        <w:t>1</w:t>
      </w:r>
      <w:r w:rsidRPr="004D30E4">
        <w:t>98</w:t>
      </w:r>
      <w:r w:rsidR="000966CA" w:rsidRPr="004D30E4">
        <w:t>6</w:t>
      </w:r>
      <w:r w:rsidR="000966CA">
        <w:t> </w:t>
      </w:r>
      <w:r w:rsidRPr="004D30E4">
        <w:t>Act;</w:t>
      </w:r>
    </w:p>
    <w:p w14:paraId="7F147A87" w14:textId="65591B6D" w:rsidR="00057884" w:rsidRPr="004D30E4" w:rsidRDefault="00057884" w:rsidP="007D339E">
      <w:pPr>
        <w:pStyle w:val="SHHeading4"/>
      </w:pPr>
      <w:r w:rsidRPr="004D30E4">
        <w:t>an administrator is appointed to the Assignee</w:t>
      </w:r>
      <w:r w:rsidR="000966CA">
        <w:t>; or</w:t>
      </w:r>
    </w:p>
    <w:p w14:paraId="7F147A88" w14:textId="77777777" w:rsidR="00057884" w:rsidRPr="004D30E4" w:rsidRDefault="00057884" w:rsidP="007D339E">
      <w:pPr>
        <w:pStyle w:val="SHHeading4"/>
      </w:pPr>
      <w:r w:rsidRPr="004D30E4">
        <w:t>the Assignee is struck off the register of companies;</w:t>
      </w:r>
      <w:bookmarkEnd w:id="23"/>
    </w:p>
    <w:p w14:paraId="7F147A89" w14:textId="1F141365" w:rsidR="00057884" w:rsidRPr="004D30E4" w:rsidRDefault="00057884" w:rsidP="007D339E">
      <w:pPr>
        <w:pStyle w:val="SHHeading3"/>
      </w:pPr>
      <w:r w:rsidRPr="004D30E4">
        <w:t xml:space="preserve">if the Assignee is a partnership, it is subject to an event </w:t>
      </w:r>
      <w:r w:rsidR="006A35B3" w:rsidRPr="004D30E4">
        <w:t>similar</w:t>
      </w:r>
      <w:r w:rsidRPr="004D30E4">
        <w:t xml:space="preserve"> to any listed in</w:t>
      </w:r>
      <w:r w:rsidR="000966CA">
        <w:t xml:space="preserve"> </w:t>
      </w:r>
      <w:r w:rsidR="000966CA" w:rsidRPr="00DC1950">
        <w:rPr>
          <w:b/>
        </w:rPr>
        <w:t>clause </w:t>
      </w:r>
      <w:r w:rsidR="00547233" w:rsidRPr="00DC1950">
        <w:rPr>
          <w:b/>
        </w:rPr>
        <w:fldChar w:fldCharType="begin"/>
      </w:r>
      <w:r w:rsidRPr="00DC1950">
        <w:rPr>
          <w:b/>
        </w:rPr>
        <w:instrText xml:space="preserve"> REF _Ref364159249 \r \h </w:instrText>
      </w:r>
      <w:r w:rsidR="00DC1950">
        <w:rPr>
          <w:b/>
        </w:rPr>
        <w:instrText xml:space="preserve"> \* MERGEFORMAT </w:instrText>
      </w:r>
      <w:r w:rsidR="00547233" w:rsidRPr="00DC1950">
        <w:rPr>
          <w:b/>
        </w:rPr>
      </w:r>
      <w:r w:rsidR="00547233" w:rsidRPr="00DC1950">
        <w:rPr>
          <w:b/>
        </w:rPr>
        <w:fldChar w:fldCharType="separate"/>
      </w:r>
      <w:r w:rsidR="007575DA">
        <w:rPr>
          <w:b/>
        </w:rPr>
        <w:t>8.6.2</w:t>
      </w:r>
      <w:r w:rsidR="00547233" w:rsidRPr="00DC1950">
        <w:rPr>
          <w:b/>
        </w:rPr>
        <w:fldChar w:fldCharType="end"/>
      </w:r>
      <w:r w:rsidRPr="004D30E4">
        <w:t xml:space="preserve"> with appropriate modifications so as to relate to a partnership;</w:t>
      </w:r>
    </w:p>
    <w:p w14:paraId="7F147A8A" w14:textId="77777777" w:rsidR="00057884" w:rsidRPr="004D30E4" w:rsidRDefault="00057884" w:rsidP="007D339E">
      <w:pPr>
        <w:pStyle w:val="SHHeading3"/>
      </w:pPr>
      <w:bookmarkStart w:id="24" w:name="_Ref322090888"/>
      <w:bookmarkStart w:id="25" w:name="_Ref360460927"/>
      <w:r w:rsidRPr="004D30E4">
        <w:t>if the Assignee is an individual:</w:t>
      </w:r>
    </w:p>
    <w:bookmarkEnd w:id="24"/>
    <w:bookmarkEnd w:id="25"/>
    <w:p w14:paraId="7F147A8B" w14:textId="77777777" w:rsidR="00057884" w:rsidRPr="004D30E4" w:rsidRDefault="00057884" w:rsidP="007D339E">
      <w:pPr>
        <w:pStyle w:val="SHHeading4"/>
      </w:pPr>
      <w:r w:rsidRPr="004D30E4">
        <w:t>a receiving order is made against the Assignee;</w:t>
      </w:r>
    </w:p>
    <w:p w14:paraId="7F147A8C" w14:textId="37E91EBB" w:rsidR="00057884" w:rsidRPr="004D30E4" w:rsidRDefault="00057884" w:rsidP="007D339E">
      <w:pPr>
        <w:pStyle w:val="SHHeading4"/>
      </w:pPr>
      <w:r w:rsidRPr="004D30E4">
        <w:t>an interim receiver is appointed over or in relation to the Assignee</w:t>
      </w:r>
      <w:r w:rsidR="000966CA">
        <w:t>’</w:t>
      </w:r>
      <w:r w:rsidRPr="004D30E4">
        <w:t>s property;</w:t>
      </w:r>
    </w:p>
    <w:p w14:paraId="7F0FCE65" w14:textId="06466D12" w:rsidR="00EB3936" w:rsidRPr="00434C0A" w:rsidRDefault="00EB3936" w:rsidP="007D339E">
      <w:pPr>
        <w:pStyle w:val="SHHeading4"/>
      </w:pPr>
      <w:r w:rsidRPr="00434C0A">
        <w:t xml:space="preserve">the </w:t>
      </w:r>
      <w:r>
        <w:t>Assignee</w:t>
      </w:r>
      <w:r w:rsidRPr="00434C0A">
        <w:t xml:space="preserve"> </w:t>
      </w:r>
      <w:r>
        <w:t>makes an application to be declared bankrupt, the Assignee is the subject of a bankruptcy petition or the Assignee becomes bankrupt</w:t>
      </w:r>
      <w:r w:rsidRPr="00434C0A">
        <w:t>;</w:t>
      </w:r>
    </w:p>
    <w:p w14:paraId="1C6DFC58" w14:textId="4F1A6C5F" w:rsidR="00EB3936" w:rsidRDefault="00EB3936" w:rsidP="007D339E">
      <w:pPr>
        <w:pStyle w:val="SHHeading4"/>
      </w:pPr>
      <w:r w:rsidRPr="00FF6FCF">
        <w:t xml:space="preserve">the </w:t>
      </w:r>
      <w:r>
        <w:t>Assignee</w:t>
      </w:r>
      <w:r w:rsidRPr="00FF6FCF">
        <w:t xml:space="preserve"> applies for or becomes subject to a debt relief order or the </w:t>
      </w:r>
      <w:r>
        <w:t>Assignee</w:t>
      </w:r>
      <w:r w:rsidRPr="00FF6FCF">
        <w:t xml:space="preserve"> proposes or becomes subject to a debt management plan</w:t>
      </w:r>
      <w:r w:rsidR="000966CA">
        <w:t>; or</w:t>
      </w:r>
    </w:p>
    <w:p w14:paraId="7F147A8E" w14:textId="3784791E" w:rsidR="00057884" w:rsidRPr="004D30E4" w:rsidRDefault="00EB3936" w:rsidP="007D339E">
      <w:pPr>
        <w:pStyle w:val="SHHeading4"/>
      </w:pPr>
      <w:r w:rsidRPr="00434C0A">
        <w:t xml:space="preserve">an interim order is made against the </w:t>
      </w:r>
      <w:r>
        <w:t>Assignee</w:t>
      </w:r>
      <w:r w:rsidRPr="00434C0A">
        <w:t xml:space="preserve"> under </w:t>
      </w:r>
      <w:r w:rsidR="000966CA">
        <w:t>Part </w:t>
      </w:r>
      <w:r w:rsidRPr="00434C0A">
        <w:t>VIII of the</w:t>
      </w:r>
      <w:r w:rsidR="000966CA">
        <w:t> </w:t>
      </w:r>
      <w:r w:rsidR="000966CA" w:rsidRPr="00434C0A">
        <w:t>1</w:t>
      </w:r>
      <w:r w:rsidRPr="00434C0A">
        <w:t>98</w:t>
      </w:r>
      <w:r w:rsidR="000966CA" w:rsidRPr="00434C0A">
        <w:t>6</w:t>
      </w:r>
      <w:r w:rsidR="000966CA">
        <w:t> </w:t>
      </w:r>
      <w:r w:rsidRPr="00434C0A">
        <w:t>Act</w:t>
      </w:r>
      <w:r>
        <w:t xml:space="preserve"> </w:t>
      </w:r>
      <w:r w:rsidRPr="00FF6FCF">
        <w:t xml:space="preserve">or the </w:t>
      </w:r>
      <w:r>
        <w:t>Assignee</w:t>
      </w:r>
      <w:r w:rsidRPr="00FF6FCF">
        <w:t xml:space="preserve"> otherwise proposes an individual voluntary arrangement</w:t>
      </w:r>
      <w:r w:rsidRPr="00434C0A">
        <w:t>;</w:t>
      </w:r>
    </w:p>
    <w:p w14:paraId="7F147A8F" w14:textId="7CAC818E" w:rsidR="00B67993" w:rsidRPr="004D30E4" w:rsidRDefault="00B67993" w:rsidP="007D339E">
      <w:pPr>
        <w:pStyle w:val="SHHeading3"/>
      </w:pPr>
      <w:r w:rsidRPr="004D30E4">
        <w:t xml:space="preserve">any event </w:t>
      </w:r>
      <w:r w:rsidR="006A35B3" w:rsidRPr="004D30E4">
        <w:t>similar</w:t>
      </w:r>
      <w:r w:rsidRPr="004D30E4">
        <w:t xml:space="preserve"> to any listed in</w:t>
      </w:r>
      <w:r w:rsidR="000966CA">
        <w:t xml:space="preserve"> </w:t>
      </w:r>
      <w:r w:rsidR="000966CA" w:rsidRPr="00DC1950">
        <w:rPr>
          <w:b/>
        </w:rPr>
        <w:t>clauses </w:t>
      </w:r>
      <w:r w:rsidR="00547233" w:rsidRPr="00DC1950">
        <w:rPr>
          <w:b/>
        </w:rPr>
        <w:fldChar w:fldCharType="begin"/>
      </w:r>
      <w:r w:rsidRPr="00DC1950">
        <w:rPr>
          <w:b/>
        </w:rPr>
        <w:instrText xml:space="preserve"> REF _Ref322090882 \r \h </w:instrText>
      </w:r>
      <w:r w:rsidR="00DC1950">
        <w:rPr>
          <w:b/>
        </w:rPr>
        <w:instrText xml:space="preserve"> \* MERGEFORMAT </w:instrText>
      </w:r>
      <w:r w:rsidR="00547233" w:rsidRPr="00DC1950">
        <w:rPr>
          <w:b/>
        </w:rPr>
      </w:r>
      <w:r w:rsidR="00547233" w:rsidRPr="00DC1950">
        <w:rPr>
          <w:b/>
        </w:rPr>
        <w:fldChar w:fldCharType="separate"/>
      </w:r>
      <w:r w:rsidR="007575DA">
        <w:rPr>
          <w:b/>
        </w:rPr>
        <w:t>8.6.1</w:t>
      </w:r>
      <w:r w:rsidR="00547233" w:rsidRPr="00DC1950">
        <w:rPr>
          <w:b/>
        </w:rPr>
        <w:fldChar w:fldCharType="end"/>
      </w:r>
      <w:r w:rsidRPr="00DC1950">
        <w:rPr>
          <w:b/>
        </w:rPr>
        <w:t xml:space="preserve"> to </w:t>
      </w:r>
      <w:r w:rsidR="00547233" w:rsidRPr="00DC1950">
        <w:rPr>
          <w:b/>
        </w:rPr>
        <w:fldChar w:fldCharType="begin"/>
      </w:r>
      <w:r w:rsidRPr="00DC1950">
        <w:rPr>
          <w:b/>
        </w:rPr>
        <w:instrText xml:space="preserve"> REF _Ref360460927 \r \h </w:instrText>
      </w:r>
      <w:r w:rsidR="00DC1950">
        <w:rPr>
          <w:b/>
        </w:rPr>
        <w:instrText xml:space="preserve"> \* MERGEFORMAT </w:instrText>
      </w:r>
      <w:r w:rsidR="00547233" w:rsidRPr="00DC1950">
        <w:rPr>
          <w:b/>
        </w:rPr>
      </w:r>
      <w:r w:rsidR="00547233" w:rsidRPr="00DC1950">
        <w:rPr>
          <w:b/>
        </w:rPr>
        <w:fldChar w:fldCharType="separate"/>
      </w:r>
      <w:r w:rsidR="007575DA">
        <w:rPr>
          <w:b/>
        </w:rPr>
        <w:t>8.6.4</w:t>
      </w:r>
      <w:r w:rsidR="00547233" w:rsidRPr="00DC1950">
        <w:rPr>
          <w:b/>
        </w:rPr>
        <w:fldChar w:fldCharType="end"/>
      </w:r>
      <w:r w:rsidRPr="004D30E4">
        <w:t xml:space="preserve"> occurs in any jurisdiction (whether it be England and Wales, or elsewhere)</w:t>
      </w:r>
      <w:r w:rsidR="000966CA">
        <w:t>; and</w:t>
      </w:r>
      <w:bookmarkEnd w:id="21"/>
    </w:p>
    <w:p w14:paraId="7F147A90" w14:textId="0B418646" w:rsidR="00B67993" w:rsidRPr="004D30E4" w:rsidRDefault="00B67993" w:rsidP="007D339E">
      <w:pPr>
        <w:pStyle w:val="SHHeading3"/>
      </w:pPr>
      <w:r w:rsidRPr="004D30E4">
        <w:t xml:space="preserve">any event </w:t>
      </w:r>
      <w:r w:rsidR="006A35B3" w:rsidRPr="004D30E4">
        <w:t>similar</w:t>
      </w:r>
      <w:r w:rsidRPr="004D30E4">
        <w:t xml:space="preserve"> to any listed in</w:t>
      </w:r>
      <w:r w:rsidR="000966CA">
        <w:t xml:space="preserve"> </w:t>
      </w:r>
      <w:r w:rsidR="000966CA" w:rsidRPr="00DC1950">
        <w:rPr>
          <w:b/>
        </w:rPr>
        <w:t>clauses </w:t>
      </w:r>
      <w:r w:rsidR="00547233" w:rsidRPr="00DC1950">
        <w:rPr>
          <w:b/>
        </w:rPr>
        <w:fldChar w:fldCharType="begin"/>
      </w:r>
      <w:r w:rsidRPr="00DC1950">
        <w:rPr>
          <w:b/>
        </w:rPr>
        <w:instrText xml:space="preserve"> REF _Ref322090882 \r \h </w:instrText>
      </w:r>
      <w:r w:rsidR="00DC1950">
        <w:rPr>
          <w:b/>
        </w:rPr>
        <w:instrText xml:space="preserve"> \* MERGEFORMAT </w:instrText>
      </w:r>
      <w:r w:rsidR="00547233" w:rsidRPr="00DC1950">
        <w:rPr>
          <w:b/>
        </w:rPr>
      </w:r>
      <w:r w:rsidR="00547233" w:rsidRPr="00DC1950">
        <w:rPr>
          <w:b/>
        </w:rPr>
        <w:fldChar w:fldCharType="separate"/>
      </w:r>
      <w:r w:rsidR="007575DA">
        <w:rPr>
          <w:b/>
        </w:rPr>
        <w:t>8.6.1</w:t>
      </w:r>
      <w:r w:rsidR="00547233" w:rsidRPr="00DC1950">
        <w:rPr>
          <w:b/>
        </w:rPr>
        <w:fldChar w:fldCharType="end"/>
      </w:r>
      <w:r w:rsidRPr="00DC1950">
        <w:rPr>
          <w:b/>
        </w:rPr>
        <w:t xml:space="preserve"> to </w:t>
      </w:r>
      <w:r w:rsidR="00547233" w:rsidRPr="00DC1950">
        <w:rPr>
          <w:b/>
        </w:rPr>
        <w:fldChar w:fldCharType="begin"/>
      </w:r>
      <w:r w:rsidRPr="00DC1950">
        <w:rPr>
          <w:b/>
        </w:rPr>
        <w:instrText xml:space="preserve"> REF _Ref322091257 \r \h </w:instrText>
      </w:r>
      <w:r w:rsidR="00DC1950">
        <w:rPr>
          <w:b/>
        </w:rPr>
        <w:instrText xml:space="preserve"> \* MERGEFORMAT </w:instrText>
      </w:r>
      <w:r w:rsidR="00547233" w:rsidRPr="00DC1950">
        <w:rPr>
          <w:b/>
        </w:rPr>
      </w:r>
      <w:r w:rsidR="00547233" w:rsidRPr="00DC1950">
        <w:rPr>
          <w:b/>
        </w:rPr>
        <w:fldChar w:fldCharType="separate"/>
      </w:r>
      <w:r w:rsidR="007575DA">
        <w:rPr>
          <w:b/>
        </w:rPr>
        <w:t>8.6.1</w:t>
      </w:r>
      <w:r w:rsidR="00547233" w:rsidRPr="00DC1950">
        <w:rPr>
          <w:b/>
        </w:rPr>
        <w:fldChar w:fldCharType="end"/>
      </w:r>
      <w:r w:rsidRPr="004D30E4">
        <w:t xml:space="preserve"> occurs in relation to the Guarantor.</w:t>
      </w:r>
    </w:p>
    <w:p w14:paraId="7F147A91" w14:textId="79192145" w:rsidR="00956493" w:rsidRPr="004D30E4" w:rsidRDefault="00956493" w:rsidP="007D339E">
      <w:pPr>
        <w:pStyle w:val="SHHeading2"/>
      </w:pPr>
      <w:r w:rsidRPr="004D30E4">
        <w:t xml:space="preserve">The Guarantor </w:t>
      </w:r>
      <w:r w:rsidR="00C0318A" w:rsidRPr="004D30E4">
        <w:t>must not</w:t>
      </w:r>
      <w:r w:rsidRPr="004D30E4">
        <w:t xml:space="preserve"> claim in competition with the</w:t>
      </w:r>
      <w:r w:rsidR="00DA03D1" w:rsidRPr="004D30E4">
        <w:t xml:space="preserve"> Tenant [or the </w:t>
      </w:r>
      <w:r w:rsidRPr="004D30E4">
        <w:t>Landlord</w:t>
      </w:r>
      <w:r w:rsidR="00DA03D1" w:rsidRPr="004D30E4">
        <w:t>]</w:t>
      </w:r>
      <w:r w:rsidRPr="004D30E4">
        <w:t xml:space="preserve"> in the insolvency of the </w:t>
      </w:r>
      <w:r w:rsidR="0073684A" w:rsidRPr="004D30E4">
        <w:t>Assignee</w:t>
      </w:r>
      <w:r w:rsidRPr="004D30E4">
        <w:t xml:space="preserve"> and </w:t>
      </w:r>
      <w:r w:rsidR="00C0318A" w:rsidRPr="004D30E4">
        <w:t>must not</w:t>
      </w:r>
      <w:r w:rsidRPr="004D30E4">
        <w:t xml:space="preserve"> take any security, indemnity or guarantee from the </w:t>
      </w:r>
      <w:r w:rsidR="0073684A" w:rsidRPr="004D30E4">
        <w:t>Assignee</w:t>
      </w:r>
      <w:r w:rsidRPr="004D30E4">
        <w:t xml:space="preserve"> in respect of </w:t>
      </w:r>
      <w:r w:rsidR="0073684A" w:rsidRPr="004D30E4">
        <w:t xml:space="preserve">the </w:t>
      </w:r>
      <w:r w:rsidR="00DA03D1" w:rsidRPr="004D30E4">
        <w:t>Undert</w:t>
      </w:r>
      <w:r w:rsidR="0073684A" w:rsidRPr="004D30E4">
        <w:t>enant</w:t>
      </w:r>
      <w:r w:rsidR="000966CA">
        <w:t>’</w:t>
      </w:r>
      <w:r w:rsidR="0073684A" w:rsidRPr="004D30E4">
        <w:t>s Obligations</w:t>
      </w:r>
      <w:r w:rsidRPr="004D30E4">
        <w:t>.</w:t>
      </w:r>
    </w:p>
    <w:p w14:paraId="7F147A92" w14:textId="6BC8DF6E" w:rsidR="00057884" w:rsidRPr="004D30E4" w:rsidRDefault="00057884" w:rsidP="000966CA">
      <w:pPr>
        <w:pStyle w:val="SHHeading2"/>
        <w:keepNext/>
        <w:keepLines/>
      </w:pPr>
      <w:r w:rsidRPr="004D30E4">
        <w:t>Nothing in this</w:t>
      </w:r>
      <w:r w:rsidR="000966CA">
        <w:t xml:space="preserve"> </w:t>
      </w:r>
      <w:r w:rsidR="000966CA" w:rsidRPr="00DC1950">
        <w:rPr>
          <w:b/>
        </w:rPr>
        <w:t>clause </w:t>
      </w:r>
      <w:r w:rsidR="00547233" w:rsidRPr="00DC1950">
        <w:rPr>
          <w:b/>
        </w:rPr>
        <w:fldChar w:fldCharType="begin"/>
      </w:r>
      <w:r w:rsidRPr="00DC1950">
        <w:rPr>
          <w:b/>
        </w:rPr>
        <w:instrText xml:space="preserve"> REF _Ref322091114 \r \h </w:instrText>
      </w:r>
      <w:r w:rsidR="00DC1950">
        <w:rPr>
          <w:b/>
        </w:rPr>
        <w:instrText xml:space="preserve"> \* MERGEFORMAT </w:instrText>
      </w:r>
      <w:r w:rsidR="00547233" w:rsidRPr="00DC1950">
        <w:rPr>
          <w:b/>
        </w:rPr>
      </w:r>
      <w:r w:rsidR="00547233" w:rsidRPr="00DC1950">
        <w:rPr>
          <w:b/>
        </w:rPr>
        <w:fldChar w:fldCharType="separate"/>
      </w:r>
      <w:r w:rsidR="007575DA">
        <w:rPr>
          <w:b/>
        </w:rPr>
        <w:t>8</w:t>
      </w:r>
      <w:r w:rsidR="00547233" w:rsidRPr="00DC1950">
        <w:rPr>
          <w:b/>
        </w:rPr>
        <w:fldChar w:fldCharType="end"/>
      </w:r>
      <w:r w:rsidRPr="004D30E4">
        <w:rPr>
          <w:b/>
          <w:bCs/>
        </w:rPr>
        <w:t xml:space="preserve"> </w:t>
      </w:r>
      <w:r w:rsidRPr="004D30E4">
        <w:t>may impose any liability on the Guarantor that exceeds the liability that it would have had were it the tenant of the Underlease.</w:t>
      </w:r>
    </w:p>
    <w:p w14:paraId="7F147A93" w14:textId="6ED2DB47" w:rsidR="0073684A" w:rsidRPr="007D339E" w:rsidRDefault="007D339E" w:rsidP="007D339E">
      <w:pPr>
        <w:pStyle w:val="SHHeading1"/>
      </w:pPr>
      <w:bookmarkStart w:id="26" w:name="_Toc6302120"/>
      <w:r w:rsidRPr="007D339E">
        <w:t>Notices</w:t>
      </w:r>
      <w:bookmarkEnd w:id="26"/>
    </w:p>
    <w:p w14:paraId="7F147A94" w14:textId="22D607A8" w:rsidR="00956493" w:rsidRDefault="0073684A" w:rsidP="007D339E">
      <w:pPr>
        <w:pStyle w:val="SHHeading2"/>
      </w:pPr>
      <w:r w:rsidRPr="004D30E4">
        <w:t xml:space="preserve">Any notices to be served under this Licence will be validly served if served in accordance with </w:t>
      </w:r>
      <w:r w:rsidR="00930A90" w:rsidRPr="004D30E4">
        <w:t>[</w:t>
      </w:r>
      <w:r w:rsidRPr="004D30E4">
        <w:t>section</w:t>
      </w:r>
      <w:r w:rsidR="000966CA">
        <w:t> </w:t>
      </w:r>
      <w:r w:rsidR="000966CA" w:rsidRPr="004D30E4">
        <w:t>1</w:t>
      </w:r>
      <w:r w:rsidRPr="004D30E4">
        <w:t>9</w:t>
      </w:r>
      <w:r w:rsidR="000966CA" w:rsidRPr="004D30E4">
        <w:t>6</w:t>
      </w:r>
      <w:r w:rsidR="000966CA">
        <w:t> </w:t>
      </w:r>
      <w:r w:rsidRPr="004D30E4">
        <w:t>Law of Property Act</w:t>
      </w:r>
      <w:r w:rsidR="000966CA">
        <w:t> </w:t>
      </w:r>
      <w:r w:rsidR="000966CA" w:rsidRPr="004D30E4">
        <w:t>1</w:t>
      </w:r>
      <w:r w:rsidRPr="004D30E4">
        <w:t>925</w:t>
      </w:r>
      <w:r w:rsidR="00930A90" w:rsidRPr="004D30E4">
        <w:t>][the notice provisions in the Lease]</w:t>
      </w:r>
      <w:r w:rsidRPr="004D30E4">
        <w:t>.</w:t>
      </w:r>
    </w:p>
    <w:p w14:paraId="2FF12E07" w14:textId="3D8E03CE" w:rsidR="009C0860" w:rsidRPr="00104981" w:rsidRDefault="009C0860" w:rsidP="009C0860">
      <w:pPr>
        <w:pStyle w:val="SHHeading2"/>
      </w:pPr>
      <w:bookmarkStart w:id="27" w:name="_Ref73091783"/>
      <w:r w:rsidRPr="00104981">
        <w:t>[[The e-mail addresses of [NAME OF ASSIGNEE] for the service of [formal] notices in accordance with clause [●] of the Under</w:t>
      </w:r>
      <w:r w:rsidR="00104981">
        <w:t>l</w:t>
      </w:r>
      <w:r w:rsidRPr="00104981">
        <w:t>ease is [E-MAIL ADDRESS].</w:t>
      </w:r>
      <w:bookmarkEnd w:id="27"/>
    </w:p>
    <w:p w14:paraId="07F07CD2" w14:textId="45ECECEF" w:rsidR="009C0860" w:rsidRPr="00104981" w:rsidRDefault="009C0860" w:rsidP="009C0860">
      <w:pPr>
        <w:pStyle w:val="SHHeading2"/>
      </w:pPr>
      <w:bookmarkStart w:id="28" w:name="_Ref73091799"/>
      <w:r w:rsidRPr="00104981">
        <w:lastRenderedPageBreak/>
        <w:t>[The e-mail addresses of [NAME OF ASSIGNEE’S GUARANTOR] for the service of [formal] notices in accordance with clause [●] of the Underlease is [E-MAIL ADDRESS].</w:t>
      </w:r>
      <w:r w:rsidRPr="00104981">
        <w:rPr>
          <w:rStyle w:val="FootnoteReference"/>
        </w:rPr>
        <w:footnoteReference w:id="10"/>
      </w:r>
      <w:r w:rsidRPr="00104981">
        <w:t>]</w:t>
      </w:r>
      <w:bookmarkEnd w:id="28"/>
    </w:p>
    <w:p w14:paraId="7F147A95" w14:textId="31B780B5" w:rsidR="00B67993" w:rsidRPr="007D339E" w:rsidRDefault="007D339E" w:rsidP="007D339E">
      <w:pPr>
        <w:pStyle w:val="SHHeading1"/>
      </w:pPr>
      <w:bookmarkStart w:id="29" w:name="_Toc6302121"/>
      <w:r w:rsidRPr="007D339E">
        <w:t>Jurisdiction</w:t>
      </w:r>
      <w:bookmarkEnd w:id="29"/>
    </w:p>
    <w:p w14:paraId="7F147A96" w14:textId="77777777" w:rsidR="00B67993" w:rsidRPr="004D30E4" w:rsidRDefault="00B67993" w:rsidP="007D339E">
      <w:pPr>
        <w:pStyle w:val="SHHeading2"/>
      </w:pPr>
      <w:r w:rsidRPr="004D30E4">
        <w:t>This Licence and any non-contractual obligations arising out of or in connection with it will be governed by the law of England and Wales.</w:t>
      </w:r>
    </w:p>
    <w:p w14:paraId="7F147A97" w14:textId="73EDBF1A" w:rsidR="00B67993" w:rsidRPr="004D30E4" w:rsidRDefault="00B67993" w:rsidP="000966CA">
      <w:pPr>
        <w:pStyle w:val="SHHeading2"/>
        <w:keepNext/>
        <w:keepLines/>
      </w:pPr>
      <w:r w:rsidRPr="004D30E4">
        <w:t>Subject to</w:t>
      </w:r>
      <w:r w:rsidR="000966CA">
        <w:t xml:space="preserve"> </w:t>
      </w:r>
      <w:r w:rsidR="000966CA" w:rsidRPr="00DC1950">
        <w:rPr>
          <w:b/>
        </w:rPr>
        <w:t>clause </w:t>
      </w:r>
      <w:r w:rsidR="00D3472F" w:rsidRPr="00DC1950">
        <w:rPr>
          <w:b/>
        </w:rPr>
        <w:fldChar w:fldCharType="begin"/>
      </w:r>
      <w:r w:rsidR="00D3472F" w:rsidRPr="00DC1950">
        <w:rPr>
          <w:b/>
        </w:rPr>
        <w:instrText xml:space="preserve"> REF _Ref361218488 \r \h  \* MERGEFORMAT </w:instrText>
      </w:r>
      <w:r w:rsidR="00D3472F" w:rsidRPr="00DC1950">
        <w:rPr>
          <w:b/>
        </w:rPr>
      </w:r>
      <w:r w:rsidR="00D3472F" w:rsidRPr="00DC1950">
        <w:rPr>
          <w:b/>
        </w:rPr>
        <w:fldChar w:fldCharType="separate"/>
      </w:r>
      <w:r w:rsidR="007575DA">
        <w:rPr>
          <w:b/>
        </w:rPr>
        <w:t>10.3</w:t>
      </w:r>
      <w:r w:rsidR="00D3472F" w:rsidRPr="00DC1950">
        <w:rPr>
          <w:b/>
        </w:rPr>
        <w:fldChar w:fldCharType="end"/>
      </w:r>
      <w:r w:rsidRPr="004D30E4">
        <w:t xml:space="preserve">, the courts of England and Wales have exclusive jurisdiction to </w:t>
      </w:r>
      <w:r w:rsidR="000A4EB6">
        <w:t>decide</w:t>
      </w:r>
      <w:r w:rsidRPr="004D30E4">
        <w:t xml:space="preserve"> any dispute arising out of or in connection with this Licence, including in relation to any non-contractual obligations.</w:t>
      </w:r>
    </w:p>
    <w:p w14:paraId="7F147A98" w14:textId="77777777" w:rsidR="00B67993" w:rsidRPr="004D30E4" w:rsidRDefault="00B67993" w:rsidP="007D339E">
      <w:pPr>
        <w:pStyle w:val="SHHeading2"/>
      </w:pPr>
      <w:bookmarkStart w:id="30" w:name="_Ref361218488"/>
      <w:r w:rsidRPr="004D30E4">
        <w:t>Any party may seek to enforce an order of the courts of England and Wales arising out of or in connection with this Licence, including in relation to any non-contractual obligations, in any court of competent jurisdiction.</w:t>
      </w:r>
      <w:bookmarkEnd w:id="30"/>
    </w:p>
    <w:p w14:paraId="7F147A99" w14:textId="08FC0203" w:rsidR="00956493" w:rsidRPr="00F54FA7" w:rsidRDefault="00F54FA7" w:rsidP="00F54FA7">
      <w:pPr>
        <w:pStyle w:val="SHHeading1"/>
      </w:pPr>
      <w:bookmarkStart w:id="31" w:name="_Toc6302122"/>
      <w:r w:rsidRPr="00F54FA7">
        <w:t>Legal effect</w:t>
      </w:r>
      <w:bookmarkEnd w:id="31"/>
    </w:p>
    <w:p w14:paraId="7F147A9A" w14:textId="77777777" w:rsidR="00956493" w:rsidRPr="004D30E4" w:rsidRDefault="00956493" w:rsidP="00F54FA7">
      <w:pPr>
        <w:pStyle w:val="SHHeading2"/>
      </w:pPr>
      <w:r w:rsidRPr="004D30E4">
        <w:t xml:space="preserve">This </w:t>
      </w:r>
      <w:r w:rsidR="0073684A" w:rsidRPr="004D30E4">
        <w:t>Licence</w:t>
      </w:r>
      <w:r w:rsidRPr="004D30E4">
        <w:t xml:space="preserve"> takes effect and binds the parties with effect from the date</w:t>
      </w:r>
      <w:r w:rsidR="0073684A" w:rsidRPr="004D30E4">
        <w:t xml:space="preserve"> set out at the beginning of this Licence</w:t>
      </w:r>
      <w:r w:rsidRPr="004D30E4">
        <w:t>.</w:t>
      </w:r>
    </w:p>
    <w:p w14:paraId="7F147A9B" w14:textId="77777777" w:rsidR="0073684A" w:rsidRPr="004D30E4" w:rsidRDefault="0073684A" w:rsidP="00F4561B">
      <w:pPr>
        <w:pStyle w:val="SHNormal"/>
        <w:sectPr w:rsidR="0073684A" w:rsidRPr="004D30E4" w:rsidSect="00F4561B">
          <w:footerReference w:type="default" r:id="rId16"/>
          <w:footerReference w:type="first" r:id="rId17"/>
          <w:pgSz w:w="11907" w:h="16839" w:code="9"/>
          <w:pgMar w:top="1417" w:right="1417" w:bottom="1417" w:left="1417" w:header="709" w:footer="709" w:gutter="0"/>
          <w:paperSrc w:first="15" w:other="15"/>
          <w:pgNumType w:start="1"/>
          <w:cols w:space="708"/>
          <w:docGrid w:linePitch="360"/>
        </w:sectPr>
      </w:pPr>
    </w:p>
    <w:p w14:paraId="7F147A9C" w14:textId="77777777" w:rsidR="00956493" w:rsidRPr="00F54FA7" w:rsidRDefault="00956493" w:rsidP="00F54FA7">
      <w:pPr>
        <w:pStyle w:val="SHNormal"/>
        <w:tabs>
          <w:tab w:val="clear" w:pos="850"/>
          <w:tab w:val="clear" w:pos="1701"/>
          <w:tab w:val="clear" w:pos="2551"/>
          <w:tab w:val="clear" w:pos="3402"/>
          <w:tab w:val="clear" w:pos="4252"/>
          <w:tab w:val="clear" w:pos="5102"/>
          <w:tab w:val="left" w:pos="5103"/>
        </w:tabs>
      </w:pPr>
      <w:r w:rsidRPr="00F54FA7">
        <w:lastRenderedPageBreak/>
        <w:t>Executed as a deed by the Landlord acting by</w:t>
      </w:r>
      <w:r w:rsidRPr="00F54FA7">
        <w:tab/>
        <w:t>)</w:t>
      </w:r>
    </w:p>
    <w:p w14:paraId="7F147A9D" w14:textId="77777777" w:rsidR="00956493" w:rsidRPr="00F54FA7" w:rsidRDefault="00956493" w:rsidP="00F54FA7">
      <w:pPr>
        <w:pStyle w:val="SHNormal"/>
        <w:tabs>
          <w:tab w:val="clear" w:pos="850"/>
          <w:tab w:val="clear" w:pos="1701"/>
          <w:tab w:val="clear" w:pos="2551"/>
          <w:tab w:val="clear" w:pos="3402"/>
          <w:tab w:val="clear" w:pos="4252"/>
        </w:tabs>
      </w:pPr>
      <w:r w:rsidRPr="00F54FA7">
        <w:t>[a director and its secretary] or by [two directors]:</w:t>
      </w:r>
      <w:r w:rsidRPr="00F54FA7">
        <w:tab/>
        <w:t>)</w:t>
      </w:r>
    </w:p>
    <w:p w14:paraId="7F147A9E" w14:textId="77777777" w:rsidR="00956493" w:rsidRPr="00F54FA7" w:rsidRDefault="00956493" w:rsidP="00F54FA7">
      <w:pPr>
        <w:pStyle w:val="SHNormal"/>
        <w:tabs>
          <w:tab w:val="clear" w:pos="850"/>
          <w:tab w:val="clear" w:pos="1701"/>
          <w:tab w:val="clear" w:pos="2551"/>
          <w:tab w:val="clear" w:pos="3402"/>
          <w:tab w:val="clear" w:pos="4252"/>
          <w:tab w:val="clear" w:pos="5102"/>
          <w:tab w:val="right" w:pos="9072"/>
        </w:tabs>
      </w:pPr>
      <w:r w:rsidRPr="00F54FA7">
        <w:tab/>
        <w:t>Signature of Director</w:t>
      </w:r>
    </w:p>
    <w:p w14:paraId="1CBDB235" w14:textId="77777777" w:rsidR="00F54FA7" w:rsidRPr="00F54FA7" w:rsidRDefault="00F54FA7" w:rsidP="00F54FA7">
      <w:pPr>
        <w:pStyle w:val="SHNormal"/>
        <w:tabs>
          <w:tab w:val="clear" w:pos="850"/>
          <w:tab w:val="clear" w:pos="1701"/>
          <w:tab w:val="clear" w:pos="2551"/>
          <w:tab w:val="clear" w:pos="3402"/>
          <w:tab w:val="clear" w:pos="4252"/>
          <w:tab w:val="clear" w:pos="5102"/>
          <w:tab w:val="right" w:pos="9072"/>
        </w:tabs>
      </w:pPr>
    </w:p>
    <w:p w14:paraId="7F147A9F" w14:textId="77777777" w:rsidR="00956493" w:rsidRPr="00F54FA7" w:rsidRDefault="00956493" w:rsidP="00F54FA7">
      <w:pPr>
        <w:pStyle w:val="SHNormal"/>
        <w:tabs>
          <w:tab w:val="clear" w:pos="850"/>
          <w:tab w:val="clear" w:pos="1701"/>
          <w:tab w:val="clear" w:pos="2551"/>
          <w:tab w:val="clear" w:pos="3402"/>
          <w:tab w:val="clear" w:pos="4252"/>
          <w:tab w:val="clear" w:pos="5102"/>
          <w:tab w:val="right" w:pos="9072"/>
        </w:tabs>
      </w:pPr>
      <w:r w:rsidRPr="00F54FA7">
        <w:tab/>
        <w:t>Signature of Director/Secretary</w:t>
      </w:r>
    </w:p>
    <w:p w14:paraId="7F147AA0" w14:textId="77777777" w:rsidR="0073684A" w:rsidRPr="00F54FA7" w:rsidRDefault="0073684A" w:rsidP="00F54FA7">
      <w:pPr>
        <w:pStyle w:val="SHNormal"/>
      </w:pPr>
    </w:p>
    <w:p w14:paraId="7F147AA1" w14:textId="77777777" w:rsidR="00956493" w:rsidRPr="00F54FA7" w:rsidRDefault="00956493" w:rsidP="00F54FA7">
      <w:pPr>
        <w:pStyle w:val="SHNormal"/>
      </w:pPr>
    </w:p>
    <w:p w14:paraId="7F147AA2" w14:textId="77777777" w:rsidR="00956493" w:rsidRPr="00F54FA7" w:rsidRDefault="00956493" w:rsidP="00F54FA7">
      <w:pPr>
        <w:pStyle w:val="SHNormal"/>
        <w:tabs>
          <w:tab w:val="clear" w:pos="850"/>
          <w:tab w:val="clear" w:pos="1701"/>
          <w:tab w:val="clear" w:pos="2551"/>
          <w:tab w:val="clear" w:pos="3402"/>
          <w:tab w:val="clear" w:pos="4252"/>
        </w:tabs>
      </w:pPr>
      <w:r w:rsidRPr="00F54FA7">
        <w:t>Executed as a deed by the Tenant acting by</w:t>
      </w:r>
      <w:r w:rsidRPr="00F54FA7">
        <w:tab/>
        <w:t>)</w:t>
      </w:r>
    </w:p>
    <w:p w14:paraId="7F147AA3" w14:textId="77777777" w:rsidR="00956493" w:rsidRPr="00F54FA7" w:rsidRDefault="00956493" w:rsidP="00F54FA7">
      <w:pPr>
        <w:pStyle w:val="SHNormal"/>
        <w:tabs>
          <w:tab w:val="clear" w:pos="850"/>
          <w:tab w:val="clear" w:pos="1701"/>
          <w:tab w:val="clear" w:pos="2551"/>
          <w:tab w:val="clear" w:pos="3402"/>
          <w:tab w:val="clear" w:pos="4252"/>
        </w:tabs>
      </w:pPr>
      <w:r w:rsidRPr="00F54FA7">
        <w:t>[a director and its secretary] or by [two directors]:</w:t>
      </w:r>
      <w:r w:rsidRPr="00F54FA7">
        <w:tab/>
        <w:t>)</w:t>
      </w:r>
    </w:p>
    <w:p w14:paraId="7F147AA4" w14:textId="77777777" w:rsidR="00956493" w:rsidRPr="00F54FA7" w:rsidRDefault="00956493" w:rsidP="00F54FA7">
      <w:pPr>
        <w:pStyle w:val="SHNormal"/>
        <w:tabs>
          <w:tab w:val="clear" w:pos="850"/>
          <w:tab w:val="clear" w:pos="1701"/>
          <w:tab w:val="clear" w:pos="2551"/>
          <w:tab w:val="clear" w:pos="3402"/>
          <w:tab w:val="clear" w:pos="4252"/>
          <w:tab w:val="clear" w:pos="5102"/>
          <w:tab w:val="right" w:pos="9072"/>
        </w:tabs>
      </w:pPr>
      <w:r w:rsidRPr="00F54FA7">
        <w:tab/>
        <w:t>Signature of Director</w:t>
      </w:r>
    </w:p>
    <w:p w14:paraId="2FD1BFF4" w14:textId="77777777" w:rsidR="00F54FA7" w:rsidRPr="00F54FA7" w:rsidRDefault="00F54FA7" w:rsidP="00F54FA7">
      <w:pPr>
        <w:pStyle w:val="SHNormal"/>
        <w:tabs>
          <w:tab w:val="clear" w:pos="850"/>
          <w:tab w:val="clear" w:pos="1701"/>
          <w:tab w:val="clear" w:pos="2551"/>
          <w:tab w:val="clear" w:pos="3402"/>
          <w:tab w:val="clear" w:pos="4252"/>
          <w:tab w:val="clear" w:pos="5102"/>
          <w:tab w:val="right" w:pos="9072"/>
        </w:tabs>
      </w:pPr>
    </w:p>
    <w:p w14:paraId="7F147AA5" w14:textId="77777777" w:rsidR="00956493" w:rsidRPr="00F54FA7" w:rsidRDefault="00956493" w:rsidP="00F54FA7">
      <w:pPr>
        <w:pStyle w:val="SHNormal"/>
        <w:tabs>
          <w:tab w:val="clear" w:pos="850"/>
          <w:tab w:val="clear" w:pos="1701"/>
          <w:tab w:val="clear" w:pos="2551"/>
          <w:tab w:val="clear" w:pos="3402"/>
          <w:tab w:val="clear" w:pos="4252"/>
          <w:tab w:val="clear" w:pos="5102"/>
          <w:tab w:val="right" w:pos="9072"/>
        </w:tabs>
      </w:pPr>
      <w:r w:rsidRPr="00F54FA7">
        <w:tab/>
        <w:t>Signature of Director/Secretary</w:t>
      </w:r>
    </w:p>
    <w:p w14:paraId="7F147AA6" w14:textId="77777777" w:rsidR="0073684A" w:rsidRPr="00F54FA7" w:rsidRDefault="0073684A" w:rsidP="00F54FA7">
      <w:pPr>
        <w:pStyle w:val="SHNormal"/>
      </w:pPr>
    </w:p>
    <w:p w14:paraId="7F147AA7" w14:textId="77777777" w:rsidR="00575670" w:rsidRPr="00F54FA7" w:rsidRDefault="00575670" w:rsidP="00F54FA7">
      <w:pPr>
        <w:pStyle w:val="SHNormal"/>
        <w:tabs>
          <w:tab w:val="clear" w:pos="850"/>
          <w:tab w:val="clear" w:pos="1701"/>
          <w:tab w:val="clear" w:pos="2551"/>
          <w:tab w:val="clear" w:pos="3402"/>
          <w:tab w:val="clear" w:pos="4252"/>
        </w:tabs>
      </w:pPr>
      <w:r w:rsidRPr="00F54FA7">
        <w:t>Executed as a deed by the Undertenant acting by</w:t>
      </w:r>
      <w:r w:rsidRPr="00F54FA7">
        <w:tab/>
        <w:t>)</w:t>
      </w:r>
    </w:p>
    <w:p w14:paraId="7F147AA8" w14:textId="77777777" w:rsidR="00575670" w:rsidRPr="00F54FA7" w:rsidRDefault="00575670" w:rsidP="00F54FA7">
      <w:pPr>
        <w:pStyle w:val="SHNormal"/>
        <w:tabs>
          <w:tab w:val="clear" w:pos="850"/>
          <w:tab w:val="clear" w:pos="1701"/>
          <w:tab w:val="clear" w:pos="2551"/>
          <w:tab w:val="clear" w:pos="3402"/>
          <w:tab w:val="clear" w:pos="4252"/>
        </w:tabs>
      </w:pPr>
      <w:r w:rsidRPr="00F54FA7">
        <w:t>[a director and its secretary] or by [two directors]:</w:t>
      </w:r>
      <w:r w:rsidRPr="00F54FA7">
        <w:tab/>
        <w:t>)</w:t>
      </w:r>
    </w:p>
    <w:p w14:paraId="7F147AA9" w14:textId="77777777" w:rsidR="00575670" w:rsidRPr="00F54FA7" w:rsidRDefault="00575670" w:rsidP="00F54FA7">
      <w:pPr>
        <w:pStyle w:val="SHNormal"/>
        <w:tabs>
          <w:tab w:val="clear" w:pos="850"/>
          <w:tab w:val="clear" w:pos="1701"/>
          <w:tab w:val="clear" w:pos="2551"/>
          <w:tab w:val="clear" w:pos="3402"/>
          <w:tab w:val="clear" w:pos="4252"/>
          <w:tab w:val="clear" w:pos="5102"/>
          <w:tab w:val="right" w:pos="9072"/>
        </w:tabs>
      </w:pPr>
      <w:r w:rsidRPr="00F54FA7">
        <w:tab/>
        <w:t>Signature of Director</w:t>
      </w:r>
    </w:p>
    <w:p w14:paraId="7ACD44B5" w14:textId="77777777" w:rsidR="00F54FA7" w:rsidRPr="00F54FA7" w:rsidRDefault="00F54FA7" w:rsidP="00F54FA7">
      <w:pPr>
        <w:pStyle w:val="SHNormal"/>
        <w:tabs>
          <w:tab w:val="clear" w:pos="850"/>
          <w:tab w:val="clear" w:pos="1701"/>
          <w:tab w:val="clear" w:pos="2551"/>
          <w:tab w:val="clear" w:pos="3402"/>
          <w:tab w:val="clear" w:pos="4252"/>
          <w:tab w:val="clear" w:pos="5102"/>
          <w:tab w:val="right" w:pos="9072"/>
        </w:tabs>
      </w:pPr>
    </w:p>
    <w:p w14:paraId="7F147AAA" w14:textId="77777777" w:rsidR="00575670" w:rsidRPr="00F54FA7" w:rsidRDefault="00575670" w:rsidP="00F54FA7">
      <w:pPr>
        <w:pStyle w:val="SHNormal"/>
        <w:tabs>
          <w:tab w:val="clear" w:pos="850"/>
          <w:tab w:val="clear" w:pos="1701"/>
          <w:tab w:val="clear" w:pos="2551"/>
          <w:tab w:val="clear" w:pos="3402"/>
          <w:tab w:val="clear" w:pos="4252"/>
          <w:tab w:val="clear" w:pos="5102"/>
          <w:tab w:val="right" w:pos="9072"/>
        </w:tabs>
      </w:pPr>
      <w:r w:rsidRPr="00F54FA7">
        <w:tab/>
        <w:t>Signature of Director/Secretary</w:t>
      </w:r>
    </w:p>
    <w:p w14:paraId="7F147AAB" w14:textId="77777777" w:rsidR="0073684A" w:rsidRPr="00F54FA7" w:rsidRDefault="0073684A" w:rsidP="00F54FA7">
      <w:pPr>
        <w:pStyle w:val="SHNormal"/>
      </w:pPr>
    </w:p>
    <w:p w14:paraId="7F147AAC" w14:textId="77777777" w:rsidR="0073684A" w:rsidRPr="00F54FA7" w:rsidRDefault="0073684A" w:rsidP="00F54FA7">
      <w:pPr>
        <w:pStyle w:val="SHNormal"/>
        <w:tabs>
          <w:tab w:val="clear" w:pos="850"/>
          <w:tab w:val="clear" w:pos="1701"/>
          <w:tab w:val="clear" w:pos="2551"/>
          <w:tab w:val="clear" w:pos="3402"/>
          <w:tab w:val="clear" w:pos="4252"/>
        </w:tabs>
      </w:pPr>
      <w:r w:rsidRPr="00F54FA7">
        <w:t>Executed as a deed by the Assignee acting by</w:t>
      </w:r>
      <w:r w:rsidRPr="00F54FA7">
        <w:tab/>
        <w:t>)</w:t>
      </w:r>
    </w:p>
    <w:p w14:paraId="7F147AAD" w14:textId="77777777" w:rsidR="0073684A" w:rsidRPr="00F54FA7" w:rsidRDefault="0073684A" w:rsidP="00F54FA7">
      <w:pPr>
        <w:pStyle w:val="SHNormal"/>
        <w:tabs>
          <w:tab w:val="clear" w:pos="850"/>
          <w:tab w:val="clear" w:pos="1701"/>
          <w:tab w:val="clear" w:pos="2551"/>
          <w:tab w:val="clear" w:pos="3402"/>
          <w:tab w:val="clear" w:pos="4252"/>
        </w:tabs>
      </w:pPr>
      <w:r w:rsidRPr="00F54FA7">
        <w:t>[a director and its secretary] or by [two directors]:</w:t>
      </w:r>
      <w:r w:rsidRPr="00F54FA7">
        <w:tab/>
        <w:t>)</w:t>
      </w:r>
    </w:p>
    <w:p w14:paraId="7F147AAE" w14:textId="77777777" w:rsidR="0073684A" w:rsidRPr="00F54FA7" w:rsidRDefault="0073684A" w:rsidP="00F54FA7">
      <w:pPr>
        <w:pStyle w:val="SHNormal"/>
        <w:tabs>
          <w:tab w:val="clear" w:pos="850"/>
          <w:tab w:val="clear" w:pos="1701"/>
          <w:tab w:val="clear" w:pos="2551"/>
          <w:tab w:val="clear" w:pos="3402"/>
          <w:tab w:val="clear" w:pos="4252"/>
          <w:tab w:val="clear" w:pos="5102"/>
          <w:tab w:val="right" w:pos="9072"/>
        </w:tabs>
      </w:pPr>
      <w:r w:rsidRPr="00F54FA7">
        <w:tab/>
        <w:t>Signature of Director</w:t>
      </w:r>
    </w:p>
    <w:p w14:paraId="468516EC" w14:textId="77777777" w:rsidR="00F54FA7" w:rsidRPr="00F54FA7" w:rsidRDefault="00F54FA7" w:rsidP="00F54FA7">
      <w:pPr>
        <w:pStyle w:val="SHNormal"/>
        <w:tabs>
          <w:tab w:val="clear" w:pos="850"/>
          <w:tab w:val="clear" w:pos="1701"/>
          <w:tab w:val="clear" w:pos="2551"/>
          <w:tab w:val="clear" w:pos="3402"/>
          <w:tab w:val="clear" w:pos="4252"/>
          <w:tab w:val="clear" w:pos="5102"/>
          <w:tab w:val="right" w:pos="9072"/>
        </w:tabs>
      </w:pPr>
    </w:p>
    <w:p w14:paraId="7F147AAF" w14:textId="77777777" w:rsidR="0073684A" w:rsidRPr="00F54FA7" w:rsidRDefault="0073684A" w:rsidP="00F54FA7">
      <w:pPr>
        <w:pStyle w:val="SHNormal"/>
        <w:tabs>
          <w:tab w:val="clear" w:pos="850"/>
          <w:tab w:val="clear" w:pos="1701"/>
          <w:tab w:val="clear" w:pos="2551"/>
          <w:tab w:val="clear" w:pos="3402"/>
          <w:tab w:val="clear" w:pos="4252"/>
          <w:tab w:val="clear" w:pos="5102"/>
          <w:tab w:val="right" w:pos="9072"/>
        </w:tabs>
      </w:pPr>
      <w:r w:rsidRPr="00F54FA7">
        <w:tab/>
        <w:t>Signature of Director/Secretary</w:t>
      </w:r>
    </w:p>
    <w:p w14:paraId="7F147AB0" w14:textId="77777777" w:rsidR="0073684A" w:rsidRPr="00F54FA7" w:rsidRDefault="0073684A" w:rsidP="00F54FA7">
      <w:pPr>
        <w:pStyle w:val="SHNormal"/>
      </w:pPr>
    </w:p>
    <w:p w14:paraId="7F147AB1" w14:textId="77777777" w:rsidR="0073684A" w:rsidRPr="00F54FA7" w:rsidRDefault="0073684A" w:rsidP="00F54FA7">
      <w:pPr>
        <w:pStyle w:val="SHNormal"/>
      </w:pPr>
    </w:p>
    <w:p w14:paraId="7F147AB2" w14:textId="77777777" w:rsidR="00956493" w:rsidRPr="00F54FA7" w:rsidRDefault="00956493" w:rsidP="00F54FA7">
      <w:pPr>
        <w:pStyle w:val="SHNormal"/>
        <w:tabs>
          <w:tab w:val="clear" w:pos="850"/>
          <w:tab w:val="clear" w:pos="1701"/>
          <w:tab w:val="clear" w:pos="2551"/>
          <w:tab w:val="clear" w:pos="3402"/>
          <w:tab w:val="clear" w:pos="4252"/>
        </w:tabs>
      </w:pPr>
      <w:r w:rsidRPr="00F54FA7">
        <w:t>[Executed as a deed by the Guarantor acting by</w:t>
      </w:r>
      <w:r w:rsidRPr="00F54FA7">
        <w:tab/>
        <w:t>)</w:t>
      </w:r>
    </w:p>
    <w:p w14:paraId="7F147AB3" w14:textId="77777777" w:rsidR="00956493" w:rsidRPr="00F54FA7" w:rsidRDefault="00956493" w:rsidP="00F54FA7">
      <w:pPr>
        <w:pStyle w:val="SHNormal"/>
        <w:tabs>
          <w:tab w:val="clear" w:pos="850"/>
          <w:tab w:val="clear" w:pos="1701"/>
          <w:tab w:val="clear" w:pos="2551"/>
          <w:tab w:val="clear" w:pos="3402"/>
          <w:tab w:val="clear" w:pos="4252"/>
        </w:tabs>
      </w:pPr>
      <w:r w:rsidRPr="00F54FA7">
        <w:t>[a director and its secretary] or by [two directors]:</w:t>
      </w:r>
      <w:r w:rsidRPr="00F54FA7">
        <w:tab/>
        <w:t>)</w:t>
      </w:r>
    </w:p>
    <w:p w14:paraId="7F147AB4" w14:textId="77777777" w:rsidR="00956493" w:rsidRPr="00F54FA7" w:rsidRDefault="00956493" w:rsidP="00F54FA7">
      <w:pPr>
        <w:pStyle w:val="SHNormal"/>
        <w:tabs>
          <w:tab w:val="clear" w:pos="850"/>
          <w:tab w:val="clear" w:pos="1701"/>
          <w:tab w:val="clear" w:pos="2551"/>
          <w:tab w:val="clear" w:pos="3402"/>
          <w:tab w:val="clear" w:pos="4252"/>
          <w:tab w:val="clear" w:pos="5102"/>
          <w:tab w:val="right" w:pos="9072"/>
        </w:tabs>
      </w:pPr>
      <w:r w:rsidRPr="00F54FA7">
        <w:tab/>
        <w:t>Signature of Director</w:t>
      </w:r>
    </w:p>
    <w:p w14:paraId="1D36486C" w14:textId="77777777" w:rsidR="00F54FA7" w:rsidRPr="00F54FA7" w:rsidRDefault="00F54FA7" w:rsidP="00F54FA7">
      <w:pPr>
        <w:pStyle w:val="SHNormal"/>
        <w:tabs>
          <w:tab w:val="clear" w:pos="850"/>
          <w:tab w:val="clear" w:pos="1701"/>
          <w:tab w:val="clear" w:pos="2551"/>
          <w:tab w:val="clear" w:pos="3402"/>
          <w:tab w:val="clear" w:pos="4252"/>
          <w:tab w:val="clear" w:pos="5102"/>
          <w:tab w:val="right" w:pos="9072"/>
        </w:tabs>
      </w:pPr>
    </w:p>
    <w:p w14:paraId="7F147AB5" w14:textId="346A686E" w:rsidR="00956493" w:rsidRPr="00F54FA7" w:rsidRDefault="00956493" w:rsidP="00F54FA7">
      <w:pPr>
        <w:pStyle w:val="SHNormal"/>
        <w:tabs>
          <w:tab w:val="clear" w:pos="850"/>
          <w:tab w:val="clear" w:pos="1701"/>
          <w:tab w:val="clear" w:pos="2551"/>
          <w:tab w:val="clear" w:pos="3402"/>
          <w:tab w:val="clear" w:pos="4252"/>
          <w:tab w:val="clear" w:pos="5102"/>
          <w:tab w:val="right" w:pos="9072"/>
        </w:tabs>
      </w:pPr>
      <w:r w:rsidRPr="00F54FA7">
        <w:tab/>
        <w:t>Signature of Director/Secretary</w:t>
      </w:r>
      <w:r w:rsidR="00F54FA7" w:rsidRPr="00F54FA7">
        <w:t>]</w:t>
      </w:r>
    </w:p>
    <w:sectPr w:rsidR="00956493" w:rsidRPr="00F54FA7" w:rsidSect="00F4561B">
      <w:pgSz w:w="11907" w:h="16839" w:code="9"/>
      <w:pgMar w:top="1417" w:right="1417" w:bottom="1417" w:left="1417" w:header="709" w:footer="709" w:gutter="0"/>
      <w:paperSrc w:first="15" w:other="15"/>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61EE571" w14:textId="77777777" w:rsidR="009B00DA" w:rsidRDefault="009B00DA">
      <w:r>
        <w:separator/>
      </w:r>
    </w:p>
  </w:endnote>
  <w:endnote w:type="continuationSeparator" w:id="0">
    <w:p w14:paraId="66C1AB7E" w14:textId="77777777" w:rsidR="009B00DA" w:rsidRDefault="009B00D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10002FF" w:usb1="4000FCFF" w:usb2="00000009" w:usb3="00000000" w:csb0="0000019F" w:csb1="00000000"/>
  </w:font>
  <w:font w:name="Verdana">
    <w:panose1 w:val="020B0604030504040204"/>
    <w:charset w:val="00"/>
    <w:family w:val="swiss"/>
    <w:pitch w:val="variable"/>
    <w:sig w:usb0="A1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147ABD" w14:textId="32350DFD" w:rsidR="002816D7" w:rsidRPr="002816D7" w:rsidRDefault="00221C74" w:rsidP="00F4561B">
    <w:pPr>
      <w:pStyle w:val="Footer"/>
      <w:tabs>
        <w:tab w:val="clear" w:pos="850"/>
        <w:tab w:val="clear" w:pos="1701"/>
        <w:tab w:val="clear" w:pos="2551"/>
        <w:tab w:val="clear" w:pos="3402"/>
        <w:tab w:val="clear" w:pos="4252"/>
        <w:tab w:val="clear" w:pos="5102"/>
      </w:tabs>
      <w:jc w:val="left"/>
    </w:pPr>
    <w:r>
      <w:rPr>
        <w:noProof/>
      </w:rPr>
      <w:drawing>
        <wp:anchor distT="0" distB="0" distL="114300" distR="114300" simplePos="0" relativeHeight="251684352" behindDoc="0" locked="0" layoutInCell="1" allowOverlap="1" wp14:anchorId="3866745C" wp14:editId="29FB1C16">
          <wp:simplePos x="0" y="0"/>
          <wp:positionH relativeFrom="margin">
            <wp:align>center</wp:align>
          </wp:positionH>
          <wp:positionV relativeFrom="margin">
            <wp:align>bottom</wp:align>
          </wp:positionV>
          <wp:extent cx="774700" cy="774700"/>
          <wp:effectExtent l="0" t="0" r="0" b="0"/>
          <wp:wrapSquare wrapText="bothSides"/>
          <wp:docPr id="27" name="Picture 27" descr="MCL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MCL Logo"/>
                  <pic:cNvPicPr/>
                </pic:nvPicPr>
                <pic:blipFill>
                  <a:blip r:embed="rId1">
                    <a:extLst>
                      <a:ext uri="{28A0092B-C50C-407E-A947-70E740481C1C}">
                        <a14:useLocalDpi xmlns:a14="http://schemas.microsoft.com/office/drawing/2010/main" val="0"/>
                      </a:ext>
                    </a:extLst>
                  </a:blip>
                  <a:stretch>
                    <a:fillRect/>
                  </a:stretch>
                </pic:blipFill>
                <pic:spPr>
                  <a:xfrm>
                    <a:off x="0" y="0"/>
                    <a:ext cx="774700" cy="774700"/>
                  </a:xfrm>
                  <a:prstGeom prst="rect">
                    <a:avLst/>
                  </a:prstGeom>
                </pic:spPr>
              </pic:pic>
            </a:graphicData>
          </a:graphic>
          <wp14:sizeRelH relativeFrom="margin">
            <wp14:pctWidth>0</wp14:pctWidth>
          </wp14:sizeRelH>
          <wp14:sizeRelV relativeFrom="margin">
            <wp14:pctHeight>0</wp14:pctHeight>
          </wp14:sizeRelV>
        </wp:anchor>
      </w:drawing>
    </w:r>
    <w:r w:rsidR="002903E0">
      <w:t>MCL-LICASSIGN-06 (</w:t>
    </w:r>
    <w:r w:rsidR="00AF1E25">
      <w:t>VERSION 1.</w:t>
    </w:r>
    <w:r w:rsidR="000A4EB6">
      <w:t>6</w:t>
    </w:r>
    <w:r w:rsidR="002903E0">
      <w:t>)</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147ABF" w14:textId="1E827F44" w:rsidR="00B750B0" w:rsidRDefault="002903E0" w:rsidP="002903E0">
    <w:r>
      <w:rPr>
        <w:noProof/>
      </w:rPr>
      <w:drawing>
        <wp:anchor distT="0" distB="0" distL="114300" distR="114300" simplePos="0" relativeHeight="251682304" behindDoc="1" locked="0" layoutInCell="1" allowOverlap="1" wp14:anchorId="7F147AC2" wp14:editId="7F147AC3">
          <wp:simplePos x="0" y="0"/>
          <wp:positionH relativeFrom="column">
            <wp:posOffset>2381250</wp:posOffset>
          </wp:positionH>
          <wp:positionV relativeFrom="paragraph">
            <wp:posOffset>-1241425</wp:posOffset>
          </wp:positionV>
          <wp:extent cx="1187450" cy="1200150"/>
          <wp:effectExtent l="19050" t="0" r="0" b="0"/>
          <wp:wrapNone/>
          <wp:docPr id="4"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1"/>
                  <a:srcRect/>
                  <a:stretch>
                    <a:fillRect/>
                  </a:stretch>
                </pic:blipFill>
                <pic:spPr bwMode="auto">
                  <a:xfrm>
                    <a:off x="0" y="0"/>
                    <a:ext cx="1187450" cy="1200150"/>
                  </a:xfrm>
                  <a:prstGeom prst="rect">
                    <a:avLst/>
                  </a:prstGeom>
                  <a:noFill/>
                  <a:ln w="9525">
                    <a:noFill/>
                    <a:miter lim="800000"/>
                    <a:headEnd/>
                    <a:tailEnd/>
                  </a:ln>
                </pic:spPr>
              </pic:pic>
            </a:graphicData>
          </a:graphic>
        </wp:anchor>
      </w:drawing>
    </w:r>
    <w:r>
      <w:t>MCL-LICASSIGN-06 (</w:t>
    </w:r>
    <w:r w:rsidR="00AF1E25">
      <w:t>VERSION 1.</w:t>
    </w:r>
    <w:r w:rsidR="00EB3936">
      <w:t>3</w:t>
    </w:r>
    <w:r>
      <w:t>)</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3A0655" w14:textId="07B703B1" w:rsidR="000966CA" w:rsidRPr="002816D7" w:rsidRDefault="000966CA" w:rsidP="00F4561B">
    <w:pPr>
      <w:pStyle w:val="Footer"/>
      <w:tabs>
        <w:tab w:val="clear" w:pos="850"/>
        <w:tab w:val="clear" w:pos="1701"/>
        <w:tab w:val="clear" w:pos="2551"/>
        <w:tab w:val="clear" w:pos="3402"/>
        <w:tab w:val="clear" w:pos="4252"/>
        <w:tab w:val="clear" w:pos="5102"/>
      </w:tabs>
      <w:jc w:val="left"/>
    </w:pPr>
    <w:r>
      <w:t>MCL-LICASSIGN-06 (VERSION 1.</w:t>
    </w:r>
    <w:r w:rsidR="000A4EB6">
      <w:t>6</w:t>
    </w:r>
    <w:r>
      <w:t>)</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991683" w14:textId="211FB16D" w:rsidR="00F4561B" w:rsidRDefault="002903E0" w:rsidP="00F4561B">
    <w:pPr>
      <w:pStyle w:val="Footer"/>
      <w:tabs>
        <w:tab w:val="clear" w:pos="850"/>
        <w:tab w:val="clear" w:pos="1701"/>
        <w:tab w:val="clear" w:pos="2551"/>
        <w:tab w:val="clear" w:pos="3402"/>
        <w:tab w:val="clear" w:pos="4252"/>
        <w:tab w:val="clear" w:pos="5102"/>
      </w:tabs>
    </w:pPr>
    <w:r>
      <w:t>MCL-LICASSIGN-06 (</w:t>
    </w:r>
    <w:r w:rsidR="00AF1E25">
      <w:t>VERSION 1.</w:t>
    </w:r>
    <w:r w:rsidR="000A4EB6">
      <w:t>6</w:t>
    </w:r>
    <w:r>
      <w:t>)</w:t>
    </w:r>
  </w:p>
  <w:p w14:paraId="7F147AC0" w14:textId="33017981" w:rsidR="00B750B0" w:rsidRDefault="00D3472F" w:rsidP="00F4561B">
    <w:pPr>
      <w:pStyle w:val="Footer"/>
      <w:tabs>
        <w:tab w:val="clear" w:pos="850"/>
        <w:tab w:val="clear" w:pos="1701"/>
        <w:tab w:val="clear" w:pos="2551"/>
        <w:tab w:val="clear" w:pos="3402"/>
        <w:tab w:val="clear" w:pos="4252"/>
        <w:tab w:val="clear" w:pos="5102"/>
      </w:tabs>
      <w:jc w:val="center"/>
    </w:pPr>
    <w:r>
      <w:fldChar w:fldCharType="begin"/>
    </w:r>
    <w:r>
      <w:instrText xml:space="preserve"> PAGE </w:instrText>
    </w:r>
    <w:r>
      <w:fldChar w:fldCharType="separate"/>
    </w:r>
    <w:r w:rsidR="007575DA">
      <w:rPr>
        <w:noProof/>
      </w:rPr>
      <w:t>1</w:t>
    </w:r>
    <w: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F147AC1" w14:textId="77777777" w:rsidR="00B750B0" w:rsidRDefault="00D3472F" w:rsidP="00D036C9">
    <w:pPr>
      <w:pStyle w:val="Footer"/>
      <w:jc w:val="center"/>
    </w:pPr>
    <w:r>
      <w:fldChar w:fldCharType="begin"/>
    </w:r>
    <w:r>
      <w:instrText xml:space="preserve"> PAGE   \* MERGEFORMAT </w:instrText>
    </w:r>
    <w:r>
      <w:fldChar w:fldCharType="separate"/>
    </w:r>
    <w:r w:rsidR="002816D7">
      <w:t>7</w:t>
    </w:r>
    <w: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B99DF00" w14:textId="77777777" w:rsidR="009B00DA" w:rsidRDefault="009B00DA">
      <w:r>
        <w:separator/>
      </w:r>
    </w:p>
  </w:footnote>
  <w:footnote w:type="continuationSeparator" w:id="0">
    <w:p w14:paraId="40A01D4A" w14:textId="77777777" w:rsidR="009B00DA" w:rsidRDefault="009B00DA">
      <w:r>
        <w:continuationSeparator/>
      </w:r>
    </w:p>
  </w:footnote>
  <w:footnote w:id="1">
    <w:p w14:paraId="338BF6F1" w14:textId="77777777" w:rsidR="00F4561B" w:rsidRDefault="00F4561B" w:rsidP="00F4561B">
      <w:pPr>
        <w:pStyle w:val="FootnoteText"/>
      </w:pPr>
      <w:r>
        <w:rPr>
          <w:rStyle w:val="FootnoteReference"/>
        </w:rPr>
        <w:footnoteRef/>
      </w:r>
      <w:r>
        <w:t xml:space="preserve"> </w:t>
      </w:r>
      <w:r>
        <w:tab/>
        <w:t>When drafting this Licence consider whether additional documents such as a rent deposit deed, licence to alter or licence to change use will be required on the assignment of the Underlease.</w:t>
      </w:r>
    </w:p>
  </w:footnote>
  <w:footnote w:id="2">
    <w:p w14:paraId="7F147AC5" w14:textId="77777777" w:rsidR="003B14CD" w:rsidRDefault="003B14CD" w:rsidP="003B14CD">
      <w:pPr>
        <w:pStyle w:val="FootnoteText"/>
      </w:pPr>
      <w:r>
        <w:rPr>
          <w:rStyle w:val="FootnoteReference"/>
        </w:rPr>
        <w:footnoteRef/>
      </w:r>
      <w:r>
        <w:t xml:space="preserve"> </w:t>
      </w:r>
      <w:r>
        <w:tab/>
        <w:t xml:space="preserve">Include this definition only where you are including the guarantee provisions in </w:t>
      </w:r>
      <w:r w:rsidRPr="003B14CD">
        <w:rPr>
          <w:b/>
          <w:bCs/>
        </w:rPr>
        <w:t xml:space="preserve">clause </w:t>
      </w:r>
      <w:r w:rsidR="00D3472F">
        <w:fldChar w:fldCharType="begin"/>
      </w:r>
      <w:r w:rsidR="00D3472F">
        <w:instrText xml:space="preserve"> REF _Ref322091114 \r \h  \* MERGEFORMAT </w:instrText>
      </w:r>
      <w:r w:rsidR="00D3472F">
        <w:fldChar w:fldCharType="separate"/>
      </w:r>
      <w:r w:rsidR="007575DA" w:rsidRPr="007575DA">
        <w:rPr>
          <w:b/>
          <w:bCs/>
        </w:rPr>
        <w:t>8</w:t>
      </w:r>
      <w:r w:rsidR="00D3472F">
        <w:fldChar w:fldCharType="end"/>
      </w:r>
      <w:r>
        <w:t>.</w:t>
      </w:r>
    </w:p>
  </w:footnote>
  <w:footnote w:id="3">
    <w:p w14:paraId="7F147AC6" w14:textId="77777777" w:rsidR="003B14CD" w:rsidRDefault="003B14CD" w:rsidP="003B14CD">
      <w:pPr>
        <w:pStyle w:val="FootnoteText"/>
      </w:pPr>
      <w:r>
        <w:rPr>
          <w:rStyle w:val="FootnoteReference"/>
        </w:rPr>
        <w:footnoteRef/>
      </w:r>
      <w:r>
        <w:t xml:space="preserve"> </w:t>
      </w:r>
      <w:r>
        <w:tab/>
        <w:t xml:space="preserve">Include this definition only where you are including the guarantee provisions in </w:t>
      </w:r>
      <w:r w:rsidRPr="003B14CD">
        <w:rPr>
          <w:b/>
          <w:bCs/>
        </w:rPr>
        <w:t xml:space="preserve">clause </w:t>
      </w:r>
      <w:r w:rsidR="00D3472F">
        <w:fldChar w:fldCharType="begin"/>
      </w:r>
      <w:r w:rsidR="00D3472F">
        <w:instrText xml:space="preserve"> REF _Ref322091114 \r \h  \* MERGEFORMAT </w:instrText>
      </w:r>
      <w:r w:rsidR="00D3472F">
        <w:fldChar w:fldCharType="separate"/>
      </w:r>
      <w:r w:rsidR="007575DA" w:rsidRPr="007575DA">
        <w:rPr>
          <w:b/>
          <w:bCs/>
        </w:rPr>
        <w:t>8</w:t>
      </w:r>
      <w:r w:rsidR="00D3472F">
        <w:fldChar w:fldCharType="end"/>
      </w:r>
      <w:r>
        <w:t>.</w:t>
      </w:r>
    </w:p>
  </w:footnote>
  <w:footnote w:id="4">
    <w:p w14:paraId="7F147AC7" w14:textId="77777777" w:rsidR="00C8035A" w:rsidRPr="000E2FC9" w:rsidRDefault="00C8035A" w:rsidP="003E0AD8">
      <w:pPr>
        <w:pStyle w:val="FootnoteText"/>
      </w:pPr>
      <w:r w:rsidRPr="000E2FC9">
        <w:rPr>
          <w:rStyle w:val="FootnoteReference"/>
        </w:rPr>
        <w:footnoteRef/>
      </w:r>
      <w:r>
        <w:t xml:space="preserve"> </w:t>
      </w:r>
      <w:r>
        <w:tab/>
      </w:r>
      <w:r w:rsidRPr="00292F86">
        <w:t xml:space="preserve">Delete the wording in square brackets if the </w:t>
      </w:r>
      <w:r w:rsidR="003E0AD8">
        <w:t>Underl</w:t>
      </w:r>
      <w:r w:rsidRPr="00292F86">
        <w:t>ease is contracted out of</w:t>
      </w:r>
      <w:r w:rsidR="00B67993">
        <w:t xml:space="preserve"> the</w:t>
      </w:r>
      <w:r w:rsidRPr="00292F86">
        <w:t xml:space="preserve"> Landlord and Tenant Act 1954.</w:t>
      </w:r>
    </w:p>
  </w:footnote>
  <w:footnote w:id="5">
    <w:p w14:paraId="7F147AC8" w14:textId="77777777" w:rsidR="00646515" w:rsidRDefault="00646515" w:rsidP="003E0AD8">
      <w:pPr>
        <w:pStyle w:val="FootnoteText"/>
      </w:pPr>
      <w:r w:rsidRPr="00292F86">
        <w:rPr>
          <w:rStyle w:val="FootnoteReference"/>
        </w:rPr>
        <w:footnoteRef/>
      </w:r>
      <w:r>
        <w:t xml:space="preserve"> </w:t>
      </w:r>
      <w:r>
        <w:tab/>
      </w:r>
      <w:r w:rsidRPr="003419DE">
        <w:rPr>
          <w:b/>
        </w:rPr>
        <w:t>Clause 4.2</w:t>
      </w:r>
      <w:r>
        <w:t xml:space="preserve"> will be required only where title</w:t>
      </w:r>
      <w:r w:rsidR="00B67993">
        <w:t xml:space="preserve"> to</w:t>
      </w:r>
      <w:r>
        <w:t xml:space="preserve"> the </w:t>
      </w:r>
      <w:r w:rsidR="003E0AD8">
        <w:t>Underl</w:t>
      </w:r>
      <w:r>
        <w:t>ease is already registered at HM Land Registry.</w:t>
      </w:r>
    </w:p>
  </w:footnote>
  <w:footnote w:id="6">
    <w:p w14:paraId="7F147AC9" w14:textId="77777777" w:rsidR="00646515" w:rsidRDefault="00646515" w:rsidP="00B67993">
      <w:pPr>
        <w:pStyle w:val="FootnoteText"/>
      </w:pPr>
      <w:r w:rsidRPr="00292F86">
        <w:rPr>
          <w:rStyle w:val="FootnoteReference"/>
        </w:rPr>
        <w:footnoteRef/>
      </w:r>
      <w:r>
        <w:t xml:space="preserve"> </w:t>
      </w:r>
      <w:r>
        <w:tab/>
      </w:r>
      <w:r w:rsidRPr="003419DE">
        <w:rPr>
          <w:b/>
        </w:rPr>
        <w:t>Clause 4.3</w:t>
      </w:r>
      <w:r>
        <w:t xml:space="preserve"> will be required only where the Assignment will trigger an obligation for first registration of the </w:t>
      </w:r>
      <w:r w:rsidR="003E0AD8">
        <w:t>Underl</w:t>
      </w:r>
      <w:r>
        <w:t>ease.</w:t>
      </w:r>
    </w:p>
  </w:footnote>
  <w:footnote w:id="7">
    <w:p w14:paraId="33D12FC5" w14:textId="0BF37C96" w:rsidR="009C0860" w:rsidRDefault="009C0860" w:rsidP="009C0860">
      <w:pPr>
        <w:pStyle w:val="FootnoteText"/>
      </w:pPr>
      <w:r>
        <w:rPr>
          <w:rStyle w:val="FootnoteReference"/>
        </w:rPr>
        <w:footnoteRef/>
      </w:r>
      <w:r>
        <w:t xml:space="preserve"> </w:t>
      </w:r>
      <w:r>
        <w:tab/>
        <w:t xml:space="preserve">If the EPC is one that was provided by the Landlord, this clause </w:t>
      </w:r>
      <w:r>
        <w:fldChar w:fldCharType="begin"/>
      </w:r>
      <w:r>
        <w:instrText xml:space="preserve"> REF _Ref73092775 \r \h </w:instrText>
      </w:r>
      <w:r>
        <w:fldChar w:fldCharType="separate"/>
      </w:r>
      <w:r>
        <w:t>5.1.5</w:t>
      </w:r>
      <w:r>
        <w:fldChar w:fldCharType="end"/>
      </w:r>
      <w:r>
        <w:t xml:space="preserve"> will not be required.</w:t>
      </w:r>
    </w:p>
  </w:footnote>
  <w:footnote w:id="8">
    <w:p w14:paraId="7F147ACA" w14:textId="77777777" w:rsidR="007358F6" w:rsidRDefault="007358F6" w:rsidP="007358F6">
      <w:pPr>
        <w:pStyle w:val="FootnoteText"/>
      </w:pPr>
      <w:r w:rsidRPr="007358F6">
        <w:rPr>
          <w:rStyle w:val="FootnoteReference"/>
        </w:rPr>
        <w:footnoteRef/>
      </w:r>
      <w:r w:rsidRPr="007358F6">
        <w:rPr>
          <w:rStyle w:val="FootnoteReference"/>
        </w:rPr>
        <w:t xml:space="preserve"> </w:t>
      </w:r>
      <w:r>
        <w:tab/>
        <w:t xml:space="preserve">No 1954 Act exclusion wording </w:t>
      </w:r>
      <w:r w:rsidR="00472CFD">
        <w:t xml:space="preserve">is </w:t>
      </w:r>
      <w:r>
        <w:t>included.  Although technically this would be required to achieve 1954 Act exclusion of the new lease (if original lease is 1954 Act-excluded), new leases under these clauses are so rare that the cost of allowing for 1954 Act-exclusion is likely to outweigh the benefit.  The Landlord can therefore choose between the grant of a lease within the 1954 Act and the payment of a lump sum.</w:t>
      </w:r>
    </w:p>
  </w:footnote>
  <w:footnote w:id="9">
    <w:p w14:paraId="7F147ACB" w14:textId="77777777" w:rsidR="007358F6" w:rsidRDefault="007358F6" w:rsidP="003E0AD8">
      <w:pPr>
        <w:pStyle w:val="FootnoteText"/>
      </w:pPr>
      <w:r w:rsidRPr="007358F6">
        <w:rPr>
          <w:rStyle w:val="FootnoteReference"/>
        </w:rPr>
        <w:footnoteRef/>
      </w:r>
      <w:r>
        <w:t xml:space="preserve"> </w:t>
      </w:r>
      <w:r>
        <w:tab/>
        <w:t xml:space="preserve">There is no right to repayment if the </w:t>
      </w:r>
      <w:r w:rsidR="003E0AD8">
        <w:t>Tenant</w:t>
      </w:r>
      <w:r>
        <w:t xml:space="preserve"> subsequently re-lets the Premises during the six month period covered by this payment.</w:t>
      </w:r>
    </w:p>
  </w:footnote>
  <w:footnote w:id="10">
    <w:p w14:paraId="7FDF43FA" w14:textId="40FAF58C" w:rsidR="009C0860" w:rsidRDefault="009C0860" w:rsidP="009C0860">
      <w:pPr>
        <w:pStyle w:val="FootnoteText"/>
      </w:pPr>
      <w:r>
        <w:rPr>
          <w:rStyle w:val="FootnoteReference"/>
        </w:rPr>
        <w:footnoteRef/>
      </w:r>
      <w:r>
        <w:t xml:space="preserve"> </w:t>
      </w:r>
      <w:r>
        <w:tab/>
        <w:t xml:space="preserve">Include clause </w:t>
      </w:r>
      <w:r>
        <w:fldChar w:fldCharType="begin"/>
      </w:r>
      <w:r>
        <w:instrText xml:space="preserve"> REF _Ref73091783 \r \h </w:instrText>
      </w:r>
      <w:r>
        <w:fldChar w:fldCharType="separate"/>
      </w:r>
      <w:r>
        <w:t>10.2</w:t>
      </w:r>
      <w:r>
        <w:fldChar w:fldCharType="end"/>
      </w:r>
      <w:r>
        <w:t xml:space="preserve"> and, if applicable clause </w:t>
      </w:r>
      <w:r>
        <w:fldChar w:fldCharType="begin"/>
      </w:r>
      <w:r>
        <w:instrText xml:space="preserve"> REF _Ref73091799 \r \h </w:instrText>
      </w:r>
      <w:r>
        <w:fldChar w:fldCharType="separate"/>
      </w:r>
      <w:r>
        <w:t>10.3</w:t>
      </w:r>
      <w:r>
        <w:fldChar w:fldCharType="end"/>
      </w:r>
      <w:r>
        <w:t>, only where the Underlease permits the service of notices by e-mail and the relevant parties agree to notices being served on them by e-mail.</w:t>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multilevel"/>
    <w:tmpl w:val="C6E270AC"/>
    <w:name w:val="SH_Main"/>
    <w:lvl w:ilvl="0">
      <w:start w:val="1"/>
      <w:numFmt w:val="decimal"/>
      <w:lvlRestart w:val="0"/>
      <w:pStyle w:val="SHHeading1"/>
      <w:lvlText w:val="%1."/>
      <w:lvlJc w:val="left"/>
      <w:pPr>
        <w:tabs>
          <w:tab w:val="num" w:pos="850"/>
        </w:tabs>
        <w:ind w:left="850" w:hanging="850"/>
      </w:pPr>
      <w:rPr>
        <w:rFonts w:ascii="Arial" w:hAnsi="Arial" w:cs="Arial"/>
        <w:b w:val="0"/>
        <w:i w:val="0"/>
        <w:sz w:val="20"/>
      </w:rPr>
    </w:lvl>
    <w:lvl w:ilvl="1">
      <w:start w:val="1"/>
      <w:numFmt w:val="decimal"/>
      <w:pStyle w:val="SHHeading2"/>
      <w:lvlText w:val="%1.%2"/>
      <w:lvlJc w:val="left"/>
      <w:pPr>
        <w:tabs>
          <w:tab w:val="num" w:pos="850"/>
        </w:tabs>
        <w:ind w:left="850" w:hanging="850"/>
      </w:pPr>
      <w:rPr>
        <w:rFonts w:ascii="Arial" w:hAnsi="Arial" w:cs="Arial"/>
        <w:b w:val="0"/>
        <w:i w:val="0"/>
        <w:sz w:val="20"/>
      </w:rPr>
    </w:lvl>
    <w:lvl w:ilvl="2">
      <w:start w:val="1"/>
      <w:numFmt w:val="decimal"/>
      <w:pStyle w:val="SHHeading3"/>
      <w:lvlText w:val="%1.%2.%3"/>
      <w:lvlJc w:val="left"/>
      <w:pPr>
        <w:tabs>
          <w:tab w:val="num" w:pos="1701"/>
        </w:tabs>
        <w:ind w:left="1701" w:hanging="851"/>
      </w:pPr>
      <w:rPr>
        <w:rFonts w:ascii="Arial" w:hAnsi="Arial" w:cs="Arial"/>
        <w:b w:val="0"/>
        <w:i w:val="0"/>
        <w:sz w:val="20"/>
      </w:rPr>
    </w:lvl>
    <w:lvl w:ilvl="3">
      <w:start w:val="1"/>
      <w:numFmt w:val="lowerLetter"/>
      <w:pStyle w:val="SHHeading4"/>
      <w:lvlText w:val="(%4)"/>
      <w:lvlJc w:val="left"/>
      <w:pPr>
        <w:tabs>
          <w:tab w:val="num" w:pos="2551"/>
        </w:tabs>
        <w:ind w:left="2551" w:hanging="850"/>
      </w:pPr>
      <w:rPr>
        <w:rFonts w:ascii="Arial" w:hAnsi="Arial" w:cs="Arial"/>
        <w:b w:val="0"/>
        <w:i w:val="0"/>
        <w:sz w:val="20"/>
      </w:rPr>
    </w:lvl>
    <w:lvl w:ilvl="4">
      <w:start w:val="1"/>
      <w:numFmt w:val="lowerRoman"/>
      <w:pStyle w:val="SHHeading5"/>
      <w:lvlText w:val="(%5)"/>
      <w:lvlJc w:val="left"/>
      <w:pPr>
        <w:tabs>
          <w:tab w:val="num" w:pos="3402"/>
        </w:tabs>
        <w:ind w:left="3402" w:hanging="851"/>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1" w15:restartNumberingAfterBreak="0">
    <w:nsid w:val="FFFFFF7D"/>
    <w:multiLevelType w:val="multilevel"/>
    <w:tmpl w:val="1284A8C6"/>
    <w:name w:val="SH_Schedules"/>
    <w:lvl w:ilvl="0">
      <w:start w:val="1"/>
      <w:numFmt w:val="decimal"/>
      <w:lvlRestart w:val="0"/>
      <w:pStyle w:val="SHScheduleHeading"/>
      <w:suff w:val="nothing"/>
      <w:lvlText w:val="Schedule %1"/>
      <w:lvlJc w:val="left"/>
      <w:pPr>
        <w:tabs>
          <w:tab w:val="num" w:pos="0"/>
        </w:tabs>
        <w:ind w:left="0" w:firstLine="0"/>
      </w:pPr>
      <w:rPr>
        <w:rFonts w:ascii="Arial" w:hAnsi="Arial" w:cs="Arial"/>
        <w:b/>
        <w:i w:val="0"/>
        <w:sz w:val="20"/>
      </w:rPr>
    </w:lvl>
    <w:lvl w:ilvl="1">
      <w:start w:val="1"/>
      <w:numFmt w:val="decimal"/>
      <w:pStyle w:val="SHPart"/>
      <w:suff w:val="nothing"/>
      <w:lvlText w:val="Part %2"/>
      <w:lvlJc w:val="left"/>
      <w:pPr>
        <w:tabs>
          <w:tab w:val="num" w:pos="0"/>
        </w:tabs>
        <w:ind w:left="0" w:firstLine="0"/>
      </w:pPr>
      <w:rPr>
        <w:rFonts w:ascii="Arial" w:hAnsi="Arial" w:cs="Arial"/>
        <w:b/>
        <w:i w:val="0"/>
        <w:sz w:val="20"/>
      </w:rPr>
    </w:lvl>
    <w:lvl w:ilvl="2">
      <w:start w:val="1"/>
      <w:numFmt w:val="decimal"/>
      <w:lvlRestart w:val="1"/>
      <w:pStyle w:val="SHScheduleText1"/>
      <w:lvlText w:val="%3."/>
      <w:lvlJc w:val="left"/>
      <w:pPr>
        <w:tabs>
          <w:tab w:val="num" w:pos="850"/>
        </w:tabs>
        <w:ind w:left="850" w:hanging="850"/>
      </w:pPr>
      <w:rPr>
        <w:rFonts w:ascii="Arial" w:hAnsi="Arial" w:cs="Arial"/>
        <w:b w:val="0"/>
        <w:i w:val="0"/>
        <w:sz w:val="20"/>
      </w:rPr>
    </w:lvl>
    <w:lvl w:ilvl="3">
      <w:start w:val="1"/>
      <w:numFmt w:val="decimal"/>
      <w:pStyle w:val="SHScheduleText2"/>
      <w:lvlText w:val="%3.%4"/>
      <w:lvlJc w:val="left"/>
      <w:pPr>
        <w:tabs>
          <w:tab w:val="num" w:pos="850"/>
        </w:tabs>
        <w:ind w:left="850" w:hanging="850"/>
      </w:pPr>
      <w:rPr>
        <w:rFonts w:ascii="Arial" w:hAnsi="Arial" w:cs="Arial"/>
        <w:b w:val="0"/>
        <w:i w:val="0"/>
        <w:sz w:val="20"/>
      </w:rPr>
    </w:lvl>
    <w:lvl w:ilvl="4">
      <w:start w:val="1"/>
      <w:numFmt w:val="decimal"/>
      <w:pStyle w:val="SHScheduleText3"/>
      <w:lvlText w:val="%3.%4.%5"/>
      <w:lvlJc w:val="left"/>
      <w:pPr>
        <w:tabs>
          <w:tab w:val="num" w:pos="1701"/>
        </w:tabs>
        <w:ind w:left="1701" w:hanging="851"/>
      </w:pPr>
      <w:rPr>
        <w:rFonts w:ascii="Arial" w:hAnsi="Arial" w:cs="Arial"/>
        <w:b w:val="0"/>
        <w:i w:val="0"/>
        <w:sz w:val="20"/>
      </w:rPr>
    </w:lvl>
    <w:lvl w:ilvl="5">
      <w:start w:val="1"/>
      <w:numFmt w:val="lowerLetter"/>
      <w:pStyle w:val="SHScheduleText4"/>
      <w:lvlText w:val="(%6)"/>
      <w:lvlJc w:val="left"/>
      <w:pPr>
        <w:tabs>
          <w:tab w:val="num" w:pos="2551"/>
        </w:tabs>
        <w:ind w:left="2551" w:hanging="850"/>
      </w:pPr>
      <w:rPr>
        <w:rFonts w:ascii="Arial" w:hAnsi="Arial" w:cs="Arial"/>
        <w:b w:val="0"/>
        <w:i w:val="0"/>
        <w:sz w:val="20"/>
      </w:rPr>
    </w:lvl>
    <w:lvl w:ilvl="6">
      <w:start w:val="1"/>
      <w:numFmt w:val="lowerRoman"/>
      <w:pStyle w:val="SHScheduleText5"/>
      <w:lvlText w:val="(%7)"/>
      <w:lvlJc w:val="left"/>
      <w:pPr>
        <w:tabs>
          <w:tab w:val="num" w:pos="3402"/>
        </w:tabs>
        <w:ind w:left="3402" w:hanging="851"/>
      </w:pPr>
      <w:rPr>
        <w:rFonts w:ascii="Arial" w:hAnsi="Arial" w:cs="Arial"/>
        <w:b w:val="0"/>
        <w:i w:val="0"/>
        <w:sz w:val="20"/>
      </w:rPr>
    </w:lvl>
    <w:lvl w:ilvl="7">
      <w:start w:val="1"/>
      <w:numFmt w:val="decimal"/>
      <w:lvlRestart w:val="0"/>
      <w:pStyle w:val="SHAppendixHeading"/>
      <w:suff w:val="nothing"/>
      <w:lvlText w:val="Appendix %8"/>
      <w:lvlJc w:val="left"/>
      <w:pPr>
        <w:tabs>
          <w:tab w:val="num" w:pos="0"/>
        </w:tabs>
        <w:ind w:left="0" w:firstLine="0"/>
      </w:pPr>
      <w:rPr>
        <w:rFonts w:ascii="Arial" w:hAnsi="Arial" w:cs="Arial"/>
        <w:b/>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2" w15:restartNumberingAfterBreak="0">
    <w:nsid w:val="FFFFFF7E"/>
    <w:multiLevelType w:val="multilevel"/>
    <w:tmpl w:val="3CD64DB4"/>
    <w:name w:val="SH_Definitions"/>
    <w:lvl w:ilvl="0">
      <w:start w:val="1"/>
      <w:numFmt w:val="lowerLetter"/>
      <w:lvlRestart w:val="0"/>
      <w:pStyle w:val="SHDefinitiona"/>
      <w:lvlText w:val="(%1)"/>
      <w:lvlJc w:val="left"/>
      <w:pPr>
        <w:tabs>
          <w:tab w:val="num" w:pos="1701"/>
        </w:tabs>
        <w:ind w:left="1701" w:hanging="851"/>
      </w:pPr>
      <w:rPr>
        <w:rFonts w:ascii="Arial" w:hAnsi="Arial" w:cs="Arial"/>
        <w:b w:val="0"/>
        <w:i w:val="0"/>
        <w:sz w:val="20"/>
      </w:rPr>
    </w:lvl>
    <w:lvl w:ilvl="1">
      <w:start w:val="1"/>
      <w:numFmt w:val="lowerRoman"/>
      <w:pStyle w:val="SHDefinitioni"/>
      <w:lvlText w:val="(%2)"/>
      <w:lvlJc w:val="left"/>
      <w:pPr>
        <w:tabs>
          <w:tab w:val="num" w:pos="2551"/>
        </w:tabs>
        <w:ind w:left="2551" w:hanging="850"/>
      </w:pPr>
      <w:rPr>
        <w:rFonts w:ascii="Arial" w:hAnsi="Arial" w:cs="Arial"/>
        <w:b w:val="0"/>
        <w:i w:val="0"/>
        <w:sz w:val="20"/>
      </w:rPr>
    </w:lvl>
    <w:lvl w:ilvl="2">
      <w:start w:val="1"/>
      <w:numFmt w:val="none"/>
      <w:lvlRestart w:val="0"/>
      <w:suff w:val="nothing"/>
      <w:lvlText w:val=""/>
      <w:lvlJc w:val="left"/>
      <w:pPr>
        <w:tabs>
          <w:tab w:val="num" w:pos="0"/>
        </w:tabs>
        <w:ind w:left="0" w:firstLine="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3" w15:restartNumberingAfterBreak="0">
    <w:nsid w:val="FFFFFF7F"/>
    <w:multiLevelType w:val="multilevel"/>
    <w:tmpl w:val="B560B3F6"/>
    <w:name w:val="SH_Bullets"/>
    <w:lvl w:ilvl="0">
      <w:start w:val="1"/>
      <w:numFmt w:val="bullet"/>
      <w:lvlRestart w:val="0"/>
      <w:pStyle w:val="SHBullet1"/>
      <w:lvlText w:val="●"/>
      <w:lvlJc w:val="left"/>
      <w:pPr>
        <w:tabs>
          <w:tab w:val="num" w:pos="850"/>
        </w:tabs>
        <w:ind w:left="850" w:hanging="850"/>
      </w:pPr>
      <w:rPr>
        <w:rFonts w:ascii="Arial" w:hAnsi="Arial" w:cs="Arial"/>
        <w:b w:val="0"/>
        <w:i w:val="0"/>
        <w:sz w:val="20"/>
      </w:rPr>
    </w:lvl>
    <w:lvl w:ilvl="1">
      <w:start w:val="1"/>
      <w:numFmt w:val="bullet"/>
      <w:lvlRestart w:val="0"/>
      <w:pStyle w:val="SHBullet2"/>
      <w:lvlText w:val="●"/>
      <w:lvlJc w:val="left"/>
      <w:pPr>
        <w:tabs>
          <w:tab w:val="num" w:pos="1701"/>
        </w:tabs>
        <w:ind w:left="1701" w:hanging="851"/>
      </w:pPr>
      <w:rPr>
        <w:rFonts w:ascii="Arial" w:hAnsi="Arial" w:cs="Arial"/>
        <w:b w:val="0"/>
        <w:i w:val="0"/>
        <w:sz w:val="20"/>
      </w:rPr>
    </w:lvl>
    <w:lvl w:ilvl="2">
      <w:start w:val="1"/>
      <w:numFmt w:val="bullet"/>
      <w:lvlRestart w:val="0"/>
      <w:pStyle w:val="SHBullet3"/>
      <w:lvlText w:val="●"/>
      <w:lvlJc w:val="left"/>
      <w:pPr>
        <w:tabs>
          <w:tab w:val="num" w:pos="2551"/>
        </w:tabs>
        <w:ind w:left="2551" w:hanging="850"/>
      </w:pPr>
      <w:rPr>
        <w:rFonts w:ascii="Arial" w:hAnsi="Arial" w:cs="Arial"/>
        <w:b w:val="0"/>
        <w:i w:val="0"/>
        <w:sz w:val="20"/>
      </w:rPr>
    </w:lvl>
    <w:lvl w:ilvl="3">
      <w:start w:val="1"/>
      <w:numFmt w:val="none"/>
      <w:lvlRestart w:val="0"/>
      <w:suff w:val="nothing"/>
      <w:lvlText w:val=""/>
      <w:lvlJc w:val="left"/>
      <w:pPr>
        <w:tabs>
          <w:tab w:val="num" w:pos="0"/>
        </w:tabs>
        <w:ind w:left="0" w:firstLine="0"/>
      </w:pPr>
      <w:rPr>
        <w:rFonts w:ascii="Arial" w:hAnsi="Arial" w:cs="Arial"/>
        <w:b w:val="0"/>
        <w:i w:val="0"/>
        <w:sz w:val="20"/>
      </w:rPr>
    </w:lvl>
    <w:lvl w:ilvl="4">
      <w:start w:val="1"/>
      <w:numFmt w:val="none"/>
      <w:lvlRestart w:val="0"/>
      <w:suff w:val="nothing"/>
      <w:lvlText w:val=""/>
      <w:lvlJc w:val="left"/>
      <w:pPr>
        <w:tabs>
          <w:tab w:val="num" w:pos="0"/>
        </w:tabs>
        <w:ind w:left="0" w:firstLine="0"/>
      </w:pPr>
      <w:rPr>
        <w:rFonts w:ascii="Arial" w:hAnsi="Arial" w:cs="Arial"/>
        <w:b w:val="0"/>
        <w:i w:val="0"/>
        <w:sz w:val="20"/>
      </w:rPr>
    </w:lvl>
    <w:lvl w:ilvl="5">
      <w:start w:val="1"/>
      <w:numFmt w:val="none"/>
      <w:lvlRestart w:val="0"/>
      <w:suff w:val="nothing"/>
      <w:lvlText w:val=""/>
      <w:lvlJc w:val="left"/>
      <w:pPr>
        <w:tabs>
          <w:tab w:val="num" w:pos="0"/>
        </w:tabs>
        <w:ind w:left="0" w:firstLine="0"/>
      </w:pPr>
      <w:rPr>
        <w:rFonts w:ascii="Arial" w:hAnsi="Arial" w:cs="Arial"/>
        <w:b w:val="0"/>
        <w:i w:val="0"/>
        <w:sz w:val="20"/>
      </w:rPr>
    </w:lvl>
    <w:lvl w:ilvl="6">
      <w:start w:val="1"/>
      <w:numFmt w:val="none"/>
      <w:lvlRestart w:val="0"/>
      <w:suff w:val="nothing"/>
      <w:lvlText w:val=""/>
      <w:lvlJc w:val="left"/>
      <w:pPr>
        <w:tabs>
          <w:tab w:val="num" w:pos="0"/>
        </w:tabs>
        <w:ind w:left="0" w:firstLine="0"/>
      </w:pPr>
      <w:rPr>
        <w:rFonts w:ascii="Arial" w:hAnsi="Arial" w:cs="Arial"/>
        <w:b w:val="0"/>
        <w:i w:val="0"/>
        <w:sz w:val="20"/>
      </w:rPr>
    </w:lvl>
    <w:lvl w:ilvl="7">
      <w:start w:val="1"/>
      <w:numFmt w:val="none"/>
      <w:lvlRestart w:val="0"/>
      <w:suff w:val="nothing"/>
      <w:lvlText w:val=""/>
      <w:lvlJc w:val="left"/>
      <w:pPr>
        <w:tabs>
          <w:tab w:val="num" w:pos="0"/>
        </w:tabs>
        <w:ind w:left="0" w:firstLine="0"/>
      </w:pPr>
      <w:rPr>
        <w:rFonts w:ascii="Arial" w:hAnsi="Arial" w:cs="Arial"/>
        <w:b w:val="0"/>
        <w:i w:val="0"/>
        <w:sz w:val="20"/>
      </w:rPr>
    </w:lvl>
    <w:lvl w:ilvl="8">
      <w:start w:val="1"/>
      <w:numFmt w:val="none"/>
      <w:lvlRestart w:val="0"/>
      <w:suff w:val="nothing"/>
      <w:lvlText w:val=""/>
      <w:lvlJc w:val="left"/>
      <w:pPr>
        <w:tabs>
          <w:tab w:val="num" w:pos="0"/>
        </w:tabs>
        <w:ind w:left="0" w:firstLine="0"/>
      </w:pPr>
      <w:rPr>
        <w:rFonts w:ascii="Arial" w:hAnsi="Arial" w:cs="Arial"/>
        <w:b w:val="0"/>
        <w:i w:val="0"/>
        <w:sz w:val="20"/>
      </w:rPr>
    </w:lvl>
  </w:abstractNum>
  <w:abstractNum w:abstractNumId="4" w15:restartNumberingAfterBreak="0">
    <w:nsid w:val="FFFFFF80"/>
    <w:multiLevelType w:val="singleLevel"/>
    <w:tmpl w:val="95BCF652"/>
    <w:lvl w:ilvl="0">
      <w:start w:val="1"/>
      <w:numFmt w:val="bullet"/>
      <w:pStyle w:val="ListBullet5"/>
      <w:lvlText w:val=""/>
      <w:lvlJc w:val="left"/>
      <w:pPr>
        <w:tabs>
          <w:tab w:val="num" w:pos="1492"/>
        </w:tabs>
        <w:ind w:left="1492" w:hanging="360"/>
      </w:pPr>
    </w:lvl>
  </w:abstractNum>
  <w:abstractNum w:abstractNumId="5" w15:restartNumberingAfterBreak="0">
    <w:nsid w:val="FFFFFF81"/>
    <w:multiLevelType w:val="singleLevel"/>
    <w:tmpl w:val="558C5762"/>
    <w:lvl w:ilvl="0">
      <w:start w:val="1"/>
      <w:numFmt w:val="bullet"/>
      <w:pStyle w:val="ListBullet4"/>
      <w:lvlText w:val=""/>
      <w:lvlJc w:val="left"/>
      <w:pPr>
        <w:tabs>
          <w:tab w:val="num" w:pos="1209"/>
        </w:tabs>
        <w:ind w:left="1209" w:hanging="360"/>
      </w:pPr>
    </w:lvl>
  </w:abstractNum>
  <w:abstractNum w:abstractNumId="6" w15:restartNumberingAfterBreak="0">
    <w:nsid w:val="FFFFFF82"/>
    <w:multiLevelType w:val="singleLevel"/>
    <w:tmpl w:val="DD4E95E0"/>
    <w:lvl w:ilvl="0">
      <w:start w:val="1"/>
      <w:numFmt w:val="bullet"/>
      <w:pStyle w:val="ListBullet3"/>
      <w:lvlText w:val=""/>
      <w:lvlJc w:val="left"/>
      <w:pPr>
        <w:tabs>
          <w:tab w:val="num" w:pos="926"/>
        </w:tabs>
        <w:ind w:left="926" w:hanging="360"/>
      </w:pPr>
    </w:lvl>
  </w:abstractNum>
  <w:abstractNum w:abstractNumId="7" w15:restartNumberingAfterBreak="0">
    <w:nsid w:val="FFFFFF83"/>
    <w:multiLevelType w:val="singleLevel"/>
    <w:tmpl w:val="1F04567E"/>
    <w:lvl w:ilvl="0">
      <w:start w:val="1"/>
      <w:numFmt w:val="bullet"/>
      <w:pStyle w:val="ListBullet2"/>
      <w:lvlText w:val=""/>
      <w:lvlJc w:val="left"/>
      <w:pPr>
        <w:tabs>
          <w:tab w:val="num" w:pos="643"/>
        </w:tabs>
        <w:ind w:left="643" w:hanging="360"/>
      </w:pPr>
    </w:lvl>
  </w:abstractNum>
  <w:abstractNum w:abstractNumId="8" w15:restartNumberingAfterBreak="0">
    <w:nsid w:val="FFFFFF88"/>
    <w:multiLevelType w:val="singleLevel"/>
    <w:tmpl w:val="7BECB23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EF45B00"/>
    <w:lvl w:ilvl="0">
      <w:start w:val="1"/>
      <w:numFmt w:val="bullet"/>
      <w:pStyle w:val="ListBullet"/>
      <w:lvlText w:val=""/>
      <w:lvlJc w:val="left"/>
      <w:pPr>
        <w:tabs>
          <w:tab w:val="num" w:pos="360"/>
        </w:tabs>
        <w:ind w:left="360" w:hanging="360"/>
      </w:pPr>
    </w:lvl>
  </w:abstractNum>
  <w:abstractNum w:abstractNumId="10" w15:restartNumberingAfterBreak="0">
    <w:nsid w:val="FFFFFFFB"/>
    <w:multiLevelType w:val="multilevel"/>
    <w:tmpl w:val="FD647572"/>
    <w:lvl w:ilvl="0">
      <w:start w:val="1"/>
      <w:numFmt w:val="none"/>
      <w:lvlRestart w:val="0"/>
      <w:suff w:val="nothing"/>
      <w:lvlText w:val=""/>
      <w:lvlJc w:val="left"/>
      <w:pPr>
        <w:tabs>
          <w:tab w:val="num" w:pos="0"/>
        </w:tabs>
        <w:ind w:left="0" w:firstLine="0"/>
      </w:pPr>
    </w:lvl>
    <w:lvl w:ilvl="1">
      <w:start w:val="1"/>
      <w:numFmt w:val="none"/>
      <w:lvlRestart w:val="0"/>
      <w:suff w:val="nothing"/>
      <w:lvlText w:val=""/>
      <w:lvlJc w:val="left"/>
      <w:pPr>
        <w:tabs>
          <w:tab w:val="num" w:pos="0"/>
        </w:tabs>
        <w:ind w:left="0" w:firstLine="0"/>
      </w:pPr>
    </w:lvl>
    <w:lvl w:ilvl="2">
      <w:start w:val="1"/>
      <w:numFmt w:val="none"/>
      <w:lvlRestart w:val="0"/>
      <w:suff w:val="nothing"/>
      <w:lvlText w:val=""/>
      <w:lvlJc w:val="left"/>
      <w:pPr>
        <w:tabs>
          <w:tab w:val="num" w:pos="0"/>
        </w:tabs>
        <w:ind w:left="0" w:firstLine="0"/>
      </w:pPr>
    </w:lvl>
    <w:lvl w:ilvl="3">
      <w:start w:val="1"/>
      <w:numFmt w:val="none"/>
      <w:lvlRestart w:val="0"/>
      <w:suff w:val="nothing"/>
      <w:lvlText w:val=""/>
      <w:lvlJc w:val="left"/>
      <w:pPr>
        <w:tabs>
          <w:tab w:val="num" w:pos="0"/>
        </w:tabs>
        <w:ind w:left="0" w:firstLine="0"/>
      </w:pPr>
    </w:lvl>
    <w:lvl w:ilvl="4">
      <w:start w:val="1"/>
      <w:numFmt w:val="none"/>
      <w:lvlRestart w:val="0"/>
      <w:suff w:val="nothing"/>
      <w:lvlText w:val=""/>
      <w:lvlJc w:val="left"/>
      <w:pPr>
        <w:tabs>
          <w:tab w:val="num" w:pos="0"/>
        </w:tabs>
        <w:ind w:left="0" w:firstLine="0"/>
      </w:pPr>
    </w:lvl>
    <w:lvl w:ilvl="5">
      <w:start w:val="1"/>
      <w:numFmt w:val="lowerRoman"/>
      <w:pStyle w:val="Heading6"/>
      <w:lvlText w:val="(%6)"/>
      <w:lvlJc w:val="left"/>
      <w:pPr>
        <w:tabs>
          <w:tab w:val="num" w:pos="3402"/>
        </w:tabs>
        <w:ind w:left="3402" w:hanging="850"/>
      </w:pPr>
    </w:lvl>
    <w:lvl w:ilvl="6">
      <w:start w:val="1"/>
      <w:numFmt w:val="none"/>
      <w:pStyle w:val="Heading7"/>
      <w:suff w:val="nothing"/>
      <w:lvlText w:val=""/>
      <w:lvlJc w:val="left"/>
      <w:pPr>
        <w:ind w:left="851" w:firstLine="0"/>
      </w:pPr>
    </w:lvl>
    <w:lvl w:ilvl="7">
      <w:start w:val="1"/>
      <w:numFmt w:val="lowerLetter"/>
      <w:pStyle w:val="Heading8"/>
      <w:lvlText w:val="(%8)"/>
      <w:lvlJc w:val="left"/>
      <w:pPr>
        <w:tabs>
          <w:tab w:val="num" w:pos="1701"/>
        </w:tabs>
        <w:ind w:left="1701" w:hanging="850"/>
      </w:pPr>
    </w:lvl>
    <w:lvl w:ilvl="8">
      <w:start w:val="1"/>
      <w:numFmt w:val="lowerRoman"/>
      <w:pStyle w:val="Heading9"/>
      <w:lvlText w:val="(%9)"/>
      <w:lvlJc w:val="left"/>
      <w:pPr>
        <w:tabs>
          <w:tab w:val="num" w:pos="2552"/>
        </w:tabs>
        <w:ind w:left="2552" w:hanging="851"/>
      </w:pPr>
    </w:lvl>
  </w:abstractNum>
  <w:num w:numId="1" w16cid:durableId="1924491784">
    <w:abstractNumId w:val="10"/>
  </w:num>
  <w:num w:numId="2" w16cid:durableId="1451435099">
    <w:abstractNumId w:val="9"/>
  </w:num>
  <w:num w:numId="3" w16cid:durableId="1803382335">
    <w:abstractNumId w:val="7"/>
  </w:num>
  <w:num w:numId="4" w16cid:durableId="1458335569">
    <w:abstractNumId w:val="6"/>
  </w:num>
  <w:num w:numId="5" w16cid:durableId="1191990996">
    <w:abstractNumId w:val="5"/>
  </w:num>
  <w:num w:numId="6" w16cid:durableId="623970010">
    <w:abstractNumId w:val="4"/>
  </w:num>
  <w:num w:numId="7" w16cid:durableId="706757986">
    <w:abstractNumId w:val="8"/>
  </w:num>
  <w:num w:numId="8" w16cid:durableId="1234050384">
    <w:abstractNumId w:val="3"/>
  </w:num>
  <w:num w:numId="9" w16cid:durableId="172308311">
    <w:abstractNumId w:val="2"/>
  </w:num>
  <w:num w:numId="10" w16cid:durableId="844711350">
    <w:abstractNumId w:val="1"/>
  </w:num>
  <w:num w:numId="11" w16cid:durableId="571235942">
    <w:abstractNumId w:val="0"/>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activeWritingStyle w:appName="MSWord" w:lang="en-GB" w:vendorID="64" w:dllVersion="6" w:nlCheck="1" w:checkStyle="1"/>
  <w:activeWritingStyle w:appName="MSWord" w:lang="en-GB" w:vendorID="64" w:dllVersion="5" w:nlCheck="1" w:checkStyle="1"/>
  <w:activeWritingStyle w:appName="MSWord" w:lang="en-GB" w:vendorID="64" w:dllVersion="0" w:nlCheck="1" w:checkStyle="0"/>
  <w:stylePaneFormatFilter w:val="3F04" w:allStyles="0" w:customStyles="0" w:latentStyles="1" w:stylesInUse="0" w:headingStyles="0" w:numberingStyles="0" w:tableStyles="0" w:directFormattingOnRuns="1" w:directFormattingOnParagraphs="1" w:directFormattingOnNumbering="1" w:directFormattingOnTables="1" w:clearFormatting="1" w:top3HeadingStyles="1" w:visibleStyles="0" w:alternateStyleNames="0"/>
  <w:stylePaneSortMethod w:val="0000"/>
  <w:defaultTabStop w:val="851"/>
  <w:drawingGridHorizontalSpacing w:val="90"/>
  <w:displayHorizontalDrawingGridEvery w:val="2"/>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2"/>
    <w:compatSetting w:name="useWord2013TrackBottomHyphenation" w:uri="http://schemas.microsoft.com/office/word" w:val="1"/>
  </w:compat>
  <w:docVars>
    <w:docVar w:name="ChkLevel3" w:val="False"/>
    <w:docVar w:name="ChkSched" w:val="False"/>
    <w:docVar w:name="NextRef" w:val=" 45"/>
  </w:docVars>
  <w:rsids>
    <w:rsidRoot w:val="00615787"/>
    <w:rsid w:val="00057884"/>
    <w:rsid w:val="0006653A"/>
    <w:rsid w:val="000966CA"/>
    <w:rsid w:val="000A4EB6"/>
    <w:rsid w:val="000B7345"/>
    <w:rsid w:val="000D0050"/>
    <w:rsid w:val="000E2FC9"/>
    <w:rsid w:val="00104981"/>
    <w:rsid w:val="001B2A4F"/>
    <w:rsid w:val="001C7281"/>
    <w:rsid w:val="001D282C"/>
    <w:rsid w:val="00221C74"/>
    <w:rsid w:val="0023468D"/>
    <w:rsid w:val="002413E6"/>
    <w:rsid w:val="002816D7"/>
    <w:rsid w:val="002830D6"/>
    <w:rsid w:val="00284C2E"/>
    <w:rsid w:val="00285076"/>
    <w:rsid w:val="002903E0"/>
    <w:rsid w:val="00292F86"/>
    <w:rsid w:val="002C0E7A"/>
    <w:rsid w:val="002D4870"/>
    <w:rsid w:val="002E1715"/>
    <w:rsid w:val="002E23F6"/>
    <w:rsid w:val="00301CC0"/>
    <w:rsid w:val="003419DE"/>
    <w:rsid w:val="00355AA2"/>
    <w:rsid w:val="003B10A7"/>
    <w:rsid w:val="003B14CD"/>
    <w:rsid w:val="003C3296"/>
    <w:rsid w:val="003E0AD8"/>
    <w:rsid w:val="003E0FF6"/>
    <w:rsid w:val="00405418"/>
    <w:rsid w:val="00412AA2"/>
    <w:rsid w:val="00435152"/>
    <w:rsid w:val="00472CFD"/>
    <w:rsid w:val="004D2B3E"/>
    <w:rsid w:val="004D30E4"/>
    <w:rsid w:val="004F4007"/>
    <w:rsid w:val="004F44D1"/>
    <w:rsid w:val="005155E6"/>
    <w:rsid w:val="00547233"/>
    <w:rsid w:val="00575670"/>
    <w:rsid w:val="005B3BA3"/>
    <w:rsid w:val="00615787"/>
    <w:rsid w:val="00620219"/>
    <w:rsid w:val="00642074"/>
    <w:rsid w:val="00643F15"/>
    <w:rsid w:val="00646515"/>
    <w:rsid w:val="006549FA"/>
    <w:rsid w:val="006A35B3"/>
    <w:rsid w:val="006C6989"/>
    <w:rsid w:val="006C73B8"/>
    <w:rsid w:val="006E1DE2"/>
    <w:rsid w:val="007107E2"/>
    <w:rsid w:val="007126B8"/>
    <w:rsid w:val="007358F6"/>
    <w:rsid w:val="0073652D"/>
    <w:rsid w:val="0073684A"/>
    <w:rsid w:val="00756AD0"/>
    <w:rsid w:val="007575DA"/>
    <w:rsid w:val="00766077"/>
    <w:rsid w:val="0078209C"/>
    <w:rsid w:val="007D339E"/>
    <w:rsid w:val="007D7401"/>
    <w:rsid w:val="007E2BE0"/>
    <w:rsid w:val="00886E89"/>
    <w:rsid w:val="008B6302"/>
    <w:rsid w:val="008D3495"/>
    <w:rsid w:val="008D640F"/>
    <w:rsid w:val="008E1065"/>
    <w:rsid w:val="008F007E"/>
    <w:rsid w:val="00923624"/>
    <w:rsid w:val="00930A90"/>
    <w:rsid w:val="00933C15"/>
    <w:rsid w:val="00945AD4"/>
    <w:rsid w:val="00956493"/>
    <w:rsid w:val="00977D82"/>
    <w:rsid w:val="0099757D"/>
    <w:rsid w:val="009B00DA"/>
    <w:rsid w:val="009B0A3F"/>
    <w:rsid w:val="009B48CF"/>
    <w:rsid w:val="009B4F87"/>
    <w:rsid w:val="009C0860"/>
    <w:rsid w:val="009C62CE"/>
    <w:rsid w:val="009D30B1"/>
    <w:rsid w:val="009E374F"/>
    <w:rsid w:val="009E5641"/>
    <w:rsid w:val="009F2667"/>
    <w:rsid w:val="009F2B86"/>
    <w:rsid w:val="009F7630"/>
    <w:rsid w:val="00A05D01"/>
    <w:rsid w:val="00A21141"/>
    <w:rsid w:val="00A32E24"/>
    <w:rsid w:val="00A5338D"/>
    <w:rsid w:val="00A95020"/>
    <w:rsid w:val="00AD458D"/>
    <w:rsid w:val="00AD4D62"/>
    <w:rsid w:val="00AF1E25"/>
    <w:rsid w:val="00AF69F1"/>
    <w:rsid w:val="00B07FFC"/>
    <w:rsid w:val="00B176E3"/>
    <w:rsid w:val="00B521C1"/>
    <w:rsid w:val="00B61F1D"/>
    <w:rsid w:val="00B67993"/>
    <w:rsid w:val="00B71C29"/>
    <w:rsid w:val="00B721DE"/>
    <w:rsid w:val="00B7288F"/>
    <w:rsid w:val="00B750B0"/>
    <w:rsid w:val="00BB7842"/>
    <w:rsid w:val="00BC0914"/>
    <w:rsid w:val="00BD728E"/>
    <w:rsid w:val="00BF676E"/>
    <w:rsid w:val="00BF7112"/>
    <w:rsid w:val="00C0318A"/>
    <w:rsid w:val="00C32B48"/>
    <w:rsid w:val="00C73AB8"/>
    <w:rsid w:val="00C8035A"/>
    <w:rsid w:val="00C91013"/>
    <w:rsid w:val="00C93AFD"/>
    <w:rsid w:val="00CB2997"/>
    <w:rsid w:val="00CD6489"/>
    <w:rsid w:val="00CF202F"/>
    <w:rsid w:val="00CF500B"/>
    <w:rsid w:val="00D036C9"/>
    <w:rsid w:val="00D224EA"/>
    <w:rsid w:val="00D3472F"/>
    <w:rsid w:val="00D46CB7"/>
    <w:rsid w:val="00DA03D1"/>
    <w:rsid w:val="00DC1950"/>
    <w:rsid w:val="00DD2C58"/>
    <w:rsid w:val="00E207B0"/>
    <w:rsid w:val="00E208AC"/>
    <w:rsid w:val="00E20971"/>
    <w:rsid w:val="00E24226"/>
    <w:rsid w:val="00E5543D"/>
    <w:rsid w:val="00EB3936"/>
    <w:rsid w:val="00EE057E"/>
    <w:rsid w:val="00EF34FC"/>
    <w:rsid w:val="00F009E9"/>
    <w:rsid w:val="00F01771"/>
    <w:rsid w:val="00F15F97"/>
    <w:rsid w:val="00F160AC"/>
    <w:rsid w:val="00F2206E"/>
    <w:rsid w:val="00F4561B"/>
    <w:rsid w:val="00F54FA7"/>
    <w:rsid w:val="00F61464"/>
    <w:rsid w:val="00F647FD"/>
    <w:rsid w:val="00F66EEF"/>
    <w:rsid w:val="00F711B6"/>
    <w:rsid w:val="00FA373F"/>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oNotEmbedSmartTags/>
  <w:decimalSymbol w:val="."/>
  <w:listSeparator w:val=","/>
  <w14:docId w14:val="7F1479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MS Mincho" w:hAnsi="Times New Roman" w:cs="Times New Roman"/>
        <w:lang w:val="en-GB" w:eastAsia="zh-CN" w:bidi="ar-SA"/>
      </w:rPr>
    </w:rPrDefault>
    <w:pPrDefault/>
  </w:docDefaults>
  <w:latentStyles w:defLockedState="0" w:defUIPriority="0" w:defSemiHidden="0" w:defUnhideWhenUsed="0" w:defQFormat="0" w:count="376">
    <w:lsdException w:name="heading 7" w:semiHidden="1" w:unhideWhenUsed="1"/>
    <w:lsdException w:name="heading 8" w:semiHidden="1" w:unhideWhenUsed="1"/>
    <w:lsdException w:name="heading 9" w:semiHidden="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nhideWhenUsed="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rsid w:val="00301CC0"/>
    <w:pPr>
      <w:tabs>
        <w:tab w:val="left" w:pos="850"/>
        <w:tab w:val="left" w:pos="1701"/>
        <w:tab w:val="left" w:pos="2551"/>
        <w:tab w:val="left" w:pos="3402"/>
        <w:tab w:val="left" w:pos="4252"/>
        <w:tab w:val="left" w:pos="5102"/>
      </w:tabs>
      <w:spacing w:after="180" w:line="264" w:lineRule="auto"/>
      <w:jc w:val="both"/>
    </w:pPr>
    <w:rPr>
      <w:rFonts w:ascii="Arial" w:eastAsia="Times New Roman" w:hAnsi="Arial" w:cs="Arial"/>
      <w:lang w:eastAsia="en-GB"/>
    </w:rPr>
  </w:style>
  <w:style w:type="paragraph" w:styleId="Heading1">
    <w:name w:val="heading 1"/>
    <w:basedOn w:val="Normal"/>
    <w:next w:val="Heading2"/>
    <w:rsid w:val="00301CC0"/>
    <w:pPr>
      <w:keepNext/>
      <w:pageBreakBefore/>
      <w:spacing w:before="240"/>
      <w:jc w:val="center"/>
      <w:outlineLvl w:val="0"/>
    </w:pPr>
    <w:rPr>
      <w:b/>
      <w:sz w:val="28"/>
    </w:rPr>
  </w:style>
  <w:style w:type="paragraph" w:styleId="Heading2">
    <w:name w:val="heading 2"/>
    <w:basedOn w:val="Normal"/>
    <w:next w:val="Normal"/>
    <w:rsid w:val="00301CC0"/>
    <w:pPr>
      <w:keepNext/>
      <w:tabs>
        <w:tab w:val="clear" w:pos="850"/>
      </w:tabs>
      <w:spacing w:before="240"/>
      <w:outlineLvl w:val="1"/>
    </w:pPr>
    <w:rPr>
      <w:b/>
    </w:rPr>
  </w:style>
  <w:style w:type="paragraph" w:styleId="Heading3">
    <w:name w:val="heading 3"/>
    <w:basedOn w:val="Normal"/>
    <w:rsid w:val="00301CC0"/>
    <w:pPr>
      <w:tabs>
        <w:tab w:val="clear" w:pos="850"/>
      </w:tabs>
      <w:outlineLvl w:val="2"/>
    </w:pPr>
  </w:style>
  <w:style w:type="paragraph" w:styleId="Heading4">
    <w:name w:val="heading 4"/>
    <w:basedOn w:val="Normal"/>
    <w:rsid w:val="00301CC0"/>
    <w:pPr>
      <w:tabs>
        <w:tab w:val="clear" w:pos="1701"/>
      </w:tabs>
      <w:outlineLvl w:val="3"/>
    </w:pPr>
  </w:style>
  <w:style w:type="paragraph" w:styleId="Heading5">
    <w:name w:val="heading 5"/>
    <w:basedOn w:val="Normal"/>
    <w:rsid w:val="00301CC0"/>
    <w:pPr>
      <w:tabs>
        <w:tab w:val="clear" w:pos="2551"/>
      </w:tabs>
      <w:outlineLvl w:val="4"/>
    </w:pPr>
  </w:style>
  <w:style w:type="paragraph" w:styleId="Heading6">
    <w:name w:val="heading 6"/>
    <w:basedOn w:val="Normal"/>
    <w:rsid w:val="00301CC0"/>
    <w:pPr>
      <w:numPr>
        <w:ilvl w:val="5"/>
        <w:numId w:val="1"/>
      </w:numPr>
      <w:outlineLvl w:val="5"/>
    </w:pPr>
  </w:style>
  <w:style w:type="paragraph" w:styleId="Heading7">
    <w:name w:val="heading 7"/>
    <w:basedOn w:val="Normal"/>
    <w:rsid w:val="00301CC0"/>
    <w:pPr>
      <w:numPr>
        <w:ilvl w:val="6"/>
        <w:numId w:val="1"/>
      </w:numPr>
      <w:outlineLvl w:val="6"/>
    </w:pPr>
  </w:style>
  <w:style w:type="paragraph" w:styleId="Heading8">
    <w:name w:val="heading 8"/>
    <w:basedOn w:val="Normal"/>
    <w:rsid w:val="00301CC0"/>
    <w:pPr>
      <w:numPr>
        <w:ilvl w:val="7"/>
        <w:numId w:val="1"/>
      </w:numPr>
      <w:outlineLvl w:val="7"/>
    </w:pPr>
  </w:style>
  <w:style w:type="paragraph" w:styleId="Heading9">
    <w:name w:val="heading 9"/>
    <w:basedOn w:val="Normal"/>
    <w:rsid w:val="00301CC0"/>
    <w:pPr>
      <w:numPr>
        <w:ilvl w:val="8"/>
        <w:numId w:val="1"/>
      </w:num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er">
    <w:name w:val="footer"/>
    <w:basedOn w:val="Normal"/>
    <w:link w:val="FooterChar"/>
    <w:rsid w:val="00301CC0"/>
    <w:pPr>
      <w:spacing w:after="0" w:line="240" w:lineRule="auto"/>
    </w:pPr>
    <w:rPr>
      <w:sz w:val="16"/>
    </w:rPr>
  </w:style>
  <w:style w:type="character" w:customStyle="1" w:styleId="FooterChar">
    <w:name w:val="Footer Char"/>
    <w:basedOn w:val="DefaultParagraphFont"/>
    <w:link w:val="Footer"/>
    <w:rsid w:val="00F01771"/>
    <w:rPr>
      <w:rFonts w:ascii="Arial" w:eastAsia="Times New Roman" w:hAnsi="Arial" w:cs="Arial"/>
      <w:sz w:val="16"/>
      <w:lang w:eastAsia="en-GB"/>
    </w:rPr>
  </w:style>
  <w:style w:type="character" w:styleId="FootnoteReference">
    <w:name w:val="footnote reference"/>
    <w:basedOn w:val="DefaultParagraphFont"/>
    <w:rsid w:val="00301CC0"/>
    <w:rPr>
      <w:rFonts w:ascii="Arial" w:hAnsi="Arial" w:cs="Arial"/>
      <w:b/>
      <w:color w:val="auto"/>
      <w:sz w:val="20"/>
      <w:u w:val="none"/>
      <w:shd w:val="clear" w:color="auto" w:fill="FFFF00"/>
      <w:vertAlign w:val="superscript"/>
    </w:rPr>
  </w:style>
  <w:style w:type="paragraph" w:styleId="FootnoteText">
    <w:name w:val="footnote text"/>
    <w:basedOn w:val="Normal"/>
    <w:link w:val="FootnoteTextChar"/>
    <w:rsid w:val="00301CC0"/>
    <w:pPr>
      <w:tabs>
        <w:tab w:val="clear" w:pos="850"/>
        <w:tab w:val="left" w:pos="851"/>
      </w:tabs>
      <w:spacing w:after="0" w:line="240" w:lineRule="auto"/>
      <w:ind w:left="567" w:hanging="567"/>
    </w:pPr>
    <w:rPr>
      <w:sz w:val="16"/>
    </w:rPr>
  </w:style>
  <w:style w:type="character" w:customStyle="1" w:styleId="FootnoteTextChar">
    <w:name w:val="Footnote Text Char"/>
    <w:basedOn w:val="DefaultParagraphFont"/>
    <w:link w:val="FootnoteText"/>
    <w:rsid w:val="00F01771"/>
    <w:rPr>
      <w:rFonts w:ascii="Arial" w:eastAsia="Times New Roman" w:hAnsi="Arial" w:cs="Arial"/>
      <w:sz w:val="16"/>
      <w:lang w:eastAsia="en-GB"/>
    </w:rPr>
  </w:style>
  <w:style w:type="paragraph" w:styleId="Header">
    <w:name w:val="header"/>
    <w:basedOn w:val="Normal"/>
    <w:link w:val="HeaderChar"/>
    <w:rsid w:val="00301CC0"/>
    <w:pPr>
      <w:spacing w:after="0" w:line="240" w:lineRule="auto"/>
    </w:pPr>
    <w:rPr>
      <w:sz w:val="16"/>
    </w:rPr>
  </w:style>
  <w:style w:type="character" w:customStyle="1" w:styleId="HeaderChar">
    <w:name w:val="Header Char"/>
    <w:basedOn w:val="DefaultParagraphFont"/>
    <w:link w:val="Header"/>
    <w:rsid w:val="00F01771"/>
    <w:rPr>
      <w:rFonts w:ascii="Arial" w:eastAsia="Times New Roman" w:hAnsi="Arial" w:cs="Arial"/>
      <w:sz w:val="16"/>
      <w:lang w:eastAsia="en-GB"/>
    </w:rPr>
  </w:style>
  <w:style w:type="character" w:styleId="PageNumber">
    <w:name w:val="page number"/>
    <w:basedOn w:val="DefaultParagraphFont"/>
    <w:rsid w:val="00301CC0"/>
    <w:rPr>
      <w:sz w:val="16"/>
    </w:rPr>
  </w:style>
  <w:style w:type="paragraph" w:styleId="TOC1">
    <w:name w:val="toc 1"/>
    <w:basedOn w:val="Normal"/>
    <w:next w:val="Normal"/>
    <w:autoRedefine/>
    <w:uiPriority w:val="39"/>
    <w:rsid w:val="00F54FA7"/>
    <w:pPr>
      <w:tabs>
        <w:tab w:val="clear" w:pos="1701"/>
        <w:tab w:val="clear" w:pos="2551"/>
        <w:tab w:val="clear" w:pos="3402"/>
        <w:tab w:val="clear" w:pos="4252"/>
        <w:tab w:val="clear" w:pos="5102"/>
        <w:tab w:val="right" w:pos="9071"/>
      </w:tabs>
      <w:spacing w:after="60"/>
    </w:pPr>
    <w:rPr>
      <w:b/>
    </w:rPr>
  </w:style>
  <w:style w:type="paragraph" w:styleId="TOC2">
    <w:name w:val="toc 2"/>
    <w:basedOn w:val="Normal"/>
    <w:next w:val="Normal"/>
    <w:autoRedefine/>
    <w:uiPriority w:val="39"/>
    <w:rsid w:val="00F54FA7"/>
    <w:pPr>
      <w:tabs>
        <w:tab w:val="clear" w:pos="850"/>
        <w:tab w:val="clear" w:pos="1701"/>
        <w:tab w:val="clear" w:pos="2551"/>
        <w:tab w:val="clear" w:pos="3402"/>
        <w:tab w:val="clear" w:pos="4252"/>
        <w:tab w:val="clear" w:pos="5102"/>
        <w:tab w:val="right" w:pos="9071"/>
      </w:tabs>
      <w:spacing w:after="60"/>
      <w:ind w:left="850"/>
    </w:pPr>
  </w:style>
  <w:style w:type="paragraph" w:styleId="TOC3">
    <w:name w:val="toc 3"/>
    <w:basedOn w:val="Normal"/>
    <w:next w:val="Normal"/>
    <w:autoRedefine/>
    <w:uiPriority w:val="39"/>
    <w:rsid w:val="00F54FA7"/>
    <w:pPr>
      <w:tabs>
        <w:tab w:val="clear" w:pos="1701"/>
        <w:tab w:val="clear" w:pos="2551"/>
        <w:tab w:val="clear" w:pos="3402"/>
        <w:tab w:val="clear" w:pos="4252"/>
        <w:tab w:val="clear" w:pos="5102"/>
        <w:tab w:val="right" w:pos="9071"/>
      </w:tabs>
      <w:spacing w:after="60"/>
    </w:pPr>
    <w:rPr>
      <w:b/>
    </w:rPr>
  </w:style>
  <w:style w:type="paragraph" w:styleId="TOC4">
    <w:name w:val="toc 4"/>
    <w:basedOn w:val="Normal"/>
    <w:next w:val="Normal"/>
    <w:autoRedefine/>
    <w:uiPriority w:val="39"/>
    <w:rsid w:val="00F54FA7"/>
    <w:pPr>
      <w:tabs>
        <w:tab w:val="clear" w:pos="850"/>
        <w:tab w:val="clear" w:pos="1701"/>
        <w:tab w:val="clear" w:pos="2551"/>
        <w:tab w:val="clear" w:pos="3402"/>
        <w:tab w:val="clear" w:pos="4252"/>
        <w:tab w:val="clear" w:pos="5102"/>
        <w:tab w:val="right" w:pos="9071"/>
      </w:tabs>
      <w:spacing w:after="60"/>
      <w:ind w:left="850"/>
    </w:pPr>
  </w:style>
  <w:style w:type="paragraph" w:styleId="TOC5">
    <w:name w:val="toc 5"/>
    <w:basedOn w:val="Normal"/>
    <w:next w:val="Normal"/>
    <w:autoRedefine/>
    <w:uiPriority w:val="39"/>
    <w:rsid w:val="00301CC0"/>
    <w:pPr>
      <w:tabs>
        <w:tab w:val="clear" w:pos="850"/>
        <w:tab w:val="clear" w:pos="1701"/>
        <w:tab w:val="clear" w:pos="2551"/>
        <w:tab w:val="clear" w:pos="3402"/>
        <w:tab w:val="clear" w:pos="4252"/>
        <w:tab w:val="clear" w:pos="5102"/>
        <w:tab w:val="right" w:pos="9071"/>
      </w:tabs>
      <w:spacing w:after="60"/>
      <w:ind w:left="850"/>
    </w:pPr>
  </w:style>
  <w:style w:type="paragraph" w:styleId="TOC6">
    <w:name w:val="toc 6"/>
    <w:basedOn w:val="Normal"/>
    <w:next w:val="Normal"/>
    <w:autoRedefine/>
    <w:rsid w:val="00301CC0"/>
    <w:pPr>
      <w:tabs>
        <w:tab w:val="clear" w:pos="1701"/>
        <w:tab w:val="clear" w:pos="2551"/>
        <w:tab w:val="clear" w:pos="3402"/>
        <w:tab w:val="clear" w:pos="4252"/>
        <w:tab w:val="clear" w:pos="5102"/>
        <w:tab w:val="right" w:pos="9071"/>
      </w:tabs>
      <w:spacing w:after="60"/>
    </w:pPr>
    <w:rPr>
      <w:b/>
    </w:rPr>
  </w:style>
  <w:style w:type="paragraph" w:styleId="Revision">
    <w:name w:val="Revision"/>
    <w:hidden/>
    <w:uiPriority w:val="99"/>
    <w:semiHidden/>
    <w:rsid w:val="004F44D1"/>
    <w:rPr>
      <w:sz w:val="22"/>
      <w:szCs w:val="24"/>
      <w:lang w:eastAsia="ja-JP"/>
    </w:rPr>
  </w:style>
  <w:style w:type="paragraph" w:styleId="BalloonText">
    <w:name w:val="Balloon Text"/>
    <w:basedOn w:val="Normal"/>
    <w:link w:val="BalloonTextChar"/>
    <w:rsid w:val="00301CC0"/>
    <w:rPr>
      <w:rFonts w:ascii="Tahoma" w:hAnsi="Tahoma" w:cs="Tahoma"/>
      <w:sz w:val="16"/>
      <w:szCs w:val="16"/>
    </w:rPr>
  </w:style>
  <w:style w:type="character" w:customStyle="1" w:styleId="BalloonTextChar">
    <w:name w:val="Balloon Text Char"/>
    <w:basedOn w:val="DefaultParagraphFont"/>
    <w:link w:val="BalloonText"/>
    <w:rsid w:val="00301CC0"/>
    <w:rPr>
      <w:rFonts w:ascii="Tahoma" w:eastAsia="Times New Roman" w:hAnsi="Tahoma" w:cs="Tahoma"/>
      <w:sz w:val="16"/>
      <w:szCs w:val="16"/>
      <w:lang w:eastAsia="en-GB"/>
    </w:rPr>
  </w:style>
  <w:style w:type="paragraph" w:styleId="Caption">
    <w:name w:val="caption"/>
    <w:basedOn w:val="Normal"/>
    <w:next w:val="Normal"/>
    <w:rsid w:val="00301CC0"/>
    <w:pPr>
      <w:spacing w:before="120" w:after="120"/>
    </w:pPr>
    <w:rPr>
      <w:b/>
      <w:bCs/>
    </w:rPr>
  </w:style>
  <w:style w:type="paragraph" w:styleId="Date">
    <w:name w:val="Date"/>
    <w:basedOn w:val="Normal"/>
    <w:next w:val="Normal"/>
    <w:link w:val="DateChar"/>
    <w:rsid w:val="00301CC0"/>
  </w:style>
  <w:style w:type="character" w:customStyle="1" w:styleId="DateChar">
    <w:name w:val="Date Char"/>
    <w:basedOn w:val="DefaultParagraphFont"/>
    <w:link w:val="Date"/>
    <w:rsid w:val="00301CC0"/>
    <w:rPr>
      <w:rFonts w:ascii="Arial" w:eastAsia="Times New Roman" w:hAnsi="Arial" w:cs="Arial"/>
      <w:lang w:eastAsia="en-GB"/>
    </w:rPr>
  </w:style>
  <w:style w:type="character" w:styleId="EndnoteReference">
    <w:name w:val="endnote reference"/>
    <w:basedOn w:val="DefaultParagraphFont"/>
    <w:rsid w:val="00301CC0"/>
    <w:rPr>
      <w:sz w:val="18"/>
      <w:vertAlign w:val="superscript"/>
    </w:rPr>
  </w:style>
  <w:style w:type="paragraph" w:styleId="EndnoteText">
    <w:name w:val="endnote text"/>
    <w:basedOn w:val="Normal"/>
    <w:link w:val="EndnoteTextChar"/>
    <w:rsid w:val="00301CC0"/>
  </w:style>
  <w:style w:type="character" w:customStyle="1" w:styleId="EndnoteTextChar">
    <w:name w:val="Endnote Text Char"/>
    <w:basedOn w:val="DefaultParagraphFont"/>
    <w:link w:val="EndnoteText"/>
    <w:rsid w:val="00301CC0"/>
    <w:rPr>
      <w:rFonts w:ascii="Arial" w:eastAsia="Times New Roman" w:hAnsi="Arial" w:cs="Arial"/>
      <w:lang w:eastAsia="en-GB"/>
    </w:rPr>
  </w:style>
  <w:style w:type="character" w:styleId="FollowedHyperlink">
    <w:name w:val="FollowedHyperlink"/>
    <w:basedOn w:val="DefaultParagraphFont"/>
    <w:rsid w:val="00301CC0"/>
    <w:rPr>
      <w:color w:val="800080" w:themeColor="followedHyperlink"/>
      <w:u w:val="single"/>
    </w:rPr>
  </w:style>
  <w:style w:type="character" w:styleId="Hyperlink">
    <w:name w:val="Hyperlink"/>
    <w:basedOn w:val="DefaultParagraphFont"/>
    <w:uiPriority w:val="99"/>
    <w:rsid w:val="00301CC0"/>
    <w:rPr>
      <w:color w:val="0000FF"/>
      <w:u w:val="single"/>
    </w:rPr>
  </w:style>
  <w:style w:type="paragraph" w:styleId="Index1">
    <w:name w:val="index 1"/>
    <w:basedOn w:val="Normal"/>
    <w:next w:val="Normal"/>
    <w:rsid w:val="00301CC0"/>
    <w:pPr>
      <w:ind w:left="220" w:hanging="220"/>
    </w:pPr>
  </w:style>
  <w:style w:type="paragraph" w:styleId="Index2">
    <w:name w:val="index 2"/>
    <w:basedOn w:val="Normal"/>
    <w:next w:val="Normal"/>
    <w:rsid w:val="00301CC0"/>
    <w:pPr>
      <w:ind w:left="440" w:hanging="220"/>
    </w:pPr>
  </w:style>
  <w:style w:type="paragraph" w:styleId="Index3">
    <w:name w:val="index 3"/>
    <w:basedOn w:val="Normal"/>
    <w:next w:val="Normal"/>
    <w:rsid w:val="00301CC0"/>
    <w:pPr>
      <w:ind w:left="660" w:hanging="220"/>
    </w:pPr>
  </w:style>
  <w:style w:type="paragraph" w:styleId="Index4">
    <w:name w:val="index 4"/>
    <w:basedOn w:val="Normal"/>
    <w:next w:val="Normal"/>
    <w:rsid w:val="00301CC0"/>
    <w:pPr>
      <w:ind w:left="880" w:hanging="220"/>
    </w:pPr>
  </w:style>
  <w:style w:type="paragraph" w:styleId="Index5">
    <w:name w:val="index 5"/>
    <w:basedOn w:val="Normal"/>
    <w:next w:val="Normal"/>
    <w:rsid w:val="00301CC0"/>
    <w:pPr>
      <w:ind w:left="1100" w:hanging="220"/>
    </w:pPr>
  </w:style>
  <w:style w:type="paragraph" w:styleId="Index6">
    <w:name w:val="index 6"/>
    <w:basedOn w:val="Normal"/>
    <w:next w:val="Normal"/>
    <w:rsid w:val="00301CC0"/>
    <w:pPr>
      <w:ind w:left="1320" w:hanging="220"/>
    </w:pPr>
  </w:style>
  <w:style w:type="paragraph" w:styleId="Index7">
    <w:name w:val="index 7"/>
    <w:basedOn w:val="Normal"/>
    <w:next w:val="Normal"/>
    <w:rsid w:val="00301CC0"/>
    <w:pPr>
      <w:ind w:left="1540" w:hanging="220"/>
    </w:pPr>
  </w:style>
  <w:style w:type="paragraph" w:styleId="Index8">
    <w:name w:val="index 8"/>
    <w:basedOn w:val="Normal"/>
    <w:next w:val="Normal"/>
    <w:rsid w:val="00301CC0"/>
    <w:pPr>
      <w:ind w:left="1760" w:hanging="220"/>
    </w:pPr>
  </w:style>
  <w:style w:type="paragraph" w:styleId="Index9">
    <w:name w:val="index 9"/>
    <w:basedOn w:val="Normal"/>
    <w:next w:val="Normal"/>
    <w:rsid w:val="00301CC0"/>
    <w:pPr>
      <w:ind w:left="1980" w:hanging="220"/>
    </w:pPr>
  </w:style>
  <w:style w:type="paragraph" w:styleId="IndexHeading">
    <w:name w:val="index heading"/>
    <w:basedOn w:val="Normal"/>
    <w:next w:val="Index1"/>
    <w:rsid w:val="00301CC0"/>
    <w:rPr>
      <w:b/>
      <w:bCs/>
    </w:rPr>
  </w:style>
  <w:style w:type="paragraph" w:styleId="Signature">
    <w:name w:val="Signature"/>
    <w:basedOn w:val="Normal"/>
    <w:link w:val="SignatureChar"/>
    <w:rsid w:val="00301CC0"/>
  </w:style>
  <w:style w:type="character" w:customStyle="1" w:styleId="SignatureChar">
    <w:name w:val="Signature Char"/>
    <w:basedOn w:val="DefaultParagraphFont"/>
    <w:link w:val="Signature"/>
    <w:rsid w:val="00301CC0"/>
    <w:rPr>
      <w:rFonts w:ascii="Arial" w:eastAsia="Times New Roman" w:hAnsi="Arial" w:cs="Arial"/>
      <w:lang w:eastAsia="en-GB"/>
    </w:rPr>
  </w:style>
  <w:style w:type="table" w:styleId="TableGrid">
    <w:name w:val="Table Grid"/>
    <w:basedOn w:val="TableNormal"/>
    <w:rsid w:val="00301CC0"/>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Authorities">
    <w:name w:val="table of authorities"/>
    <w:basedOn w:val="Normal"/>
    <w:next w:val="Normal"/>
    <w:rsid w:val="00301CC0"/>
    <w:pPr>
      <w:ind w:left="851" w:hanging="851"/>
    </w:pPr>
  </w:style>
  <w:style w:type="paragraph" w:styleId="TableofFigures">
    <w:name w:val="table of figures"/>
    <w:basedOn w:val="Normal"/>
    <w:next w:val="Normal"/>
    <w:rsid w:val="00301CC0"/>
    <w:pPr>
      <w:ind w:left="851" w:hanging="851"/>
    </w:pPr>
  </w:style>
  <w:style w:type="paragraph" w:styleId="Title">
    <w:name w:val="Title"/>
    <w:basedOn w:val="Normal"/>
    <w:link w:val="TitleChar"/>
    <w:rsid w:val="00301CC0"/>
    <w:pPr>
      <w:spacing w:before="240"/>
      <w:jc w:val="center"/>
    </w:pPr>
    <w:rPr>
      <w:b/>
      <w:bCs/>
      <w:kern w:val="28"/>
      <w:sz w:val="28"/>
      <w:szCs w:val="32"/>
    </w:rPr>
  </w:style>
  <w:style w:type="character" w:customStyle="1" w:styleId="TitleChar">
    <w:name w:val="Title Char"/>
    <w:basedOn w:val="DefaultParagraphFont"/>
    <w:link w:val="Title"/>
    <w:rsid w:val="00301CC0"/>
    <w:rPr>
      <w:rFonts w:ascii="Arial" w:eastAsia="Times New Roman" w:hAnsi="Arial" w:cs="Arial"/>
      <w:b/>
      <w:bCs/>
      <w:kern w:val="28"/>
      <w:sz w:val="28"/>
      <w:szCs w:val="32"/>
      <w:lang w:eastAsia="en-GB"/>
    </w:rPr>
  </w:style>
  <w:style w:type="paragraph" w:styleId="TOC7">
    <w:name w:val="toc 7"/>
    <w:basedOn w:val="Normal"/>
    <w:next w:val="Normal"/>
    <w:autoRedefine/>
    <w:rsid w:val="00301CC0"/>
    <w:pPr>
      <w:tabs>
        <w:tab w:val="clear" w:pos="850"/>
        <w:tab w:val="clear" w:pos="1701"/>
        <w:tab w:val="clear" w:pos="2551"/>
        <w:tab w:val="clear" w:pos="3402"/>
        <w:tab w:val="clear" w:pos="4252"/>
        <w:tab w:val="clear" w:pos="5102"/>
        <w:tab w:val="right" w:pos="9071"/>
      </w:tabs>
      <w:spacing w:after="60"/>
      <w:ind w:left="850"/>
    </w:pPr>
  </w:style>
  <w:style w:type="paragraph" w:styleId="TOC8">
    <w:name w:val="toc 8"/>
    <w:basedOn w:val="Normal"/>
    <w:next w:val="Normal"/>
    <w:rsid w:val="00301CC0"/>
  </w:style>
  <w:style w:type="paragraph" w:styleId="TOC9">
    <w:name w:val="toc 9"/>
    <w:basedOn w:val="Normal"/>
    <w:next w:val="Normal"/>
    <w:rsid w:val="00301CC0"/>
  </w:style>
  <w:style w:type="paragraph" w:styleId="Bibliography">
    <w:name w:val="Bibliography"/>
    <w:basedOn w:val="Normal"/>
    <w:next w:val="Normal"/>
    <w:uiPriority w:val="37"/>
    <w:semiHidden/>
    <w:unhideWhenUsed/>
    <w:rsid w:val="00F4561B"/>
  </w:style>
  <w:style w:type="paragraph" w:styleId="BlockText">
    <w:name w:val="Block Text"/>
    <w:basedOn w:val="Normal"/>
    <w:semiHidden/>
    <w:unhideWhenUsed/>
    <w:rsid w:val="00F4561B"/>
    <w:pPr>
      <w:pBdr>
        <w:top w:val="single" w:sz="2" w:space="10" w:color="4F81BD" w:themeColor="accent1" w:shadow="1"/>
        <w:left w:val="single" w:sz="2" w:space="10" w:color="4F81BD" w:themeColor="accent1" w:shadow="1"/>
        <w:bottom w:val="single" w:sz="2" w:space="10" w:color="4F81BD" w:themeColor="accent1" w:shadow="1"/>
        <w:right w:val="single" w:sz="2" w:space="10" w:color="4F81BD" w:themeColor="accent1" w:shadow="1"/>
      </w:pBdr>
      <w:ind w:left="1152" w:right="1152"/>
    </w:pPr>
    <w:rPr>
      <w:rFonts w:asciiTheme="minorHAnsi" w:eastAsiaTheme="minorEastAsia" w:hAnsiTheme="minorHAnsi" w:cstheme="minorBidi"/>
      <w:i/>
      <w:iCs/>
      <w:color w:val="4F81BD" w:themeColor="accent1"/>
    </w:rPr>
  </w:style>
  <w:style w:type="paragraph" w:styleId="BodyText">
    <w:name w:val="Body Text"/>
    <w:basedOn w:val="Normal"/>
    <w:link w:val="BodyTextChar"/>
    <w:semiHidden/>
    <w:unhideWhenUsed/>
    <w:rsid w:val="00F4561B"/>
    <w:pPr>
      <w:spacing w:after="120"/>
    </w:pPr>
  </w:style>
  <w:style w:type="character" w:customStyle="1" w:styleId="BodyTextChar">
    <w:name w:val="Body Text Char"/>
    <w:basedOn w:val="DefaultParagraphFont"/>
    <w:link w:val="BodyText"/>
    <w:semiHidden/>
    <w:rsid w:val="00F4561B"/>
    <w:rPr>
      <w:rFonts w:ascii="Arial" w:eastAsia="Times New Roman" w:hAnsi="Arial" w:cs="Arial"/>
      <w:lang w:eastAsia="en-GB"/>
    </w:rPr>
  </w:style>
  <w:style w:type="paragraph" w:styleId="BodyText2">
    <w:name w:val="Body Text 2"/>
    <w:basedOn w:val="Normal"/>
    <w:link w:val="BodyText2Char"/>
    <w:semiHidden/>
    <w:unhideWhenUsed/>
    <w:rsid w:val="00F4561B"/>
    <w:pPr>
      <w:spacing w:after="120" w:line="480" w:lineRule="auto"/>
    </w:pPr>
  </w:style>
  <w:style w:type="character" w:customStyle="1" w:styleId="BodyText2Char">
    <w:name w:val="Body Text 2 Char"/>
    <w:basedOn w:val="DefaultParagraphFont"/>
    <w:link w:val="BodyText2"/>
    <w:semiHidden/>
    <w:rsid w:val="00F4561B"/>
    <w:rPr>
      <w:rFonts w:ascii="Arial" w:eastAsia="Times New Roman" w:hAnsi="Arial" w:cs="Arial"/>
      <w:lang w:eastAsia="en-GB"/>
    </w:rPr>
  </w:style>
  <w:style w:type="paragraph" w:styleId="BodyText3">
    <w:name w:val="Body Text 3"/>
    <w:basedOn w:val="Normal"/>
    <w:link w:val="BodyText3Char"/>
    <w:semiHidden/>
    <w:unhideWhenUsed/>
    <w:rsid w:val="00F4561B"/>
    <w:pPr>
      <w:spacing w:after="120"/>
    </w:pPr>
    <w:rPr>
      <w:sz w:val="16"/>
      <w:szCs w:val="16"/>
    </w:rPr>
  </w:style>
  <w:style w:type="character" w:customStyle="1" w:styleId="BodyText3Char">
    <w:name w:val="Body Text 3 Char"/>
    <w:basedOn w:val="DefaultParagraphFont"/>
    <w:link w:val="BodyText3"/>
    <w:semiHidden/>
    <w:rsid w:val="00F4561B"/>
    <w:rPr>
      <w:rFonts w:ascii="Arial" w:eastAsia="Times New Roman" w:hAnsi="Arial" w:cs="Arial"/>
      <w:sz w:val="16"/>
      <w:szCs w:val="16"/>
      <w:lang w:eastAsia="en-GB"/>
    </w:rPr>
  </w:style>
  <w:style w:type="paragraph" w:styleId="BodyTextFirstIndent">
    <w:name w:val="Body Text First Indent"/>
    <w:basedOn w:val="BodyText"/>
    <w:link w:val="BodyTextFirstIndentChar"/>
    <w:rsid w:val="00F4561B"/>
    <w:pPr>
      <w:spacing w:after="240"/>
      <w:ind w:firstLine="360"/>
    </w:pPr>
  </w:style>
  <w:style w:type="character" w:customStyle="1" w:styleId="BodyTextFirstIndentChar">
    <w:name w:val="Body Text First Indent Char"/>
    <w:basedOn w:val="BodyTextChar"/>
    <w:link w:val="BodyTextFirstIndent"/>
    <w:rsid w:val="00F4561B"/>
    <w:rPr>
      <w:rFonts w:ascii="Arial" w:eastAsia="Times New Roman" w:hAnsi="Arial" w:cs="Arial"/>
      <w:lang w:eastAsia="en-GB"/>
    </w:rPr>
  </w:style>
  <w:style w:type="paragraph" w:styleId="BodyTextIndent">
    <w:name w:val="Body Text Indent"/>
    <w:basedOn w:val="Normal"/>
    <w:link w:val="BodyTextIndentChar"/>
    <w:semiHidden/>
    <w:unhideWhenUsed/>
    <w:rsid w:val="00F4561B"/>
    <w:pPr>
      <w:spacing w:after="120"/>
      <w:ind w:left="283"/>
    </w:pPr>
  </w:style>
  <w:style w:type="character" w:customStyle="1" w:styleId="BodyTextIndentChar">
    <w:name w:val="Body Text Indent Char"/>
    <w:basedOn w:val="DefaultParagraphFont"/>
    <w:link w:val="BodyTextIndent"/>
    <w:semiHidden/>
    <w:rsid w:val="00F4561B"/>
    <w:rPr>
      <w:rFonts w:ascii="Arial" w:eastAsia="Times New Roman" w:hAnsi="Arial" w:cs="Arial"/>
      <w:lang w:eastAsia="en-GB"/>
    </w:rPr>
  </w:style>
  <w:style w:type="paragraph" w:styleId="BodyTextFirstIndent2">
    <w:name w:val="Body Text First Indent 2"/>
    <w:basedOn w:val="BodyTextIndent"/>
    <w:link w:val="BodyTextFirstIndent2Char"/>
    <w:semiHidden/>
    <w:unhideWhenUsed/>
    <w:rsid w:val="00F4561B"/>
    <w:pPr>
      <w:spacing w:after="240"/>
      <w:ind w:left="360" w:firstLine="360"/>
    </w:pPr>
  </w:style>
  <w:style w:type="character" w:customStyle="1" w:styleId="BodyTextFirstIndent2Char">
    <w:name w:val="Body Text First Indent 2 Char"/>
    <w:basedOn w:val="BodyTextIndentChar"/>
    <w:link w:val="BodyTextFirstIndent2"/>
    <w:semiHidden/>
    <w:rsid w:val="00F4561B"/>
    <w:rPr>
      <w:rFonts w:ascii="Arial" w:eastAsia="Times New Roman" w:hAnsi="Arial" w:cs="Arial"/>
      <w:lang w:eastAsia="en-GB"/>
    </w:rPr>
  </w:style>
  <w:style w:type="paragraph" w:styleId="BodyTextIndent2">
    <w:name w:val="Body Text Indent 2"/>
    <w:basedOn w:val="Normal"/>
    <w:link w:val="BodyTextIndent2Char"/>
    <w:semiHidden/>
    <w:unhideWhenUsed/>
    <w:rsid w:val="00F4561B"/>
    <w:pPr>
      <w:spacing w:after="120" w:line="480" w:lineRule="auto"/>
      <w:ind w:left="283"/>
    </w:pPr>
  </w:style>
  <w:style w:type="character" w:customStyle="1" w:styleId="BodyTextIndent2Char">
    <w:name w:val="Body Text Indent 2 Char"/>
    <w:basedOn w:val="DefaultParagraphFont"/>
    <w:link w:val="BodyTextIndent2"/>
    <w:semiHidden/>
    <w:rsid w:val="00F4561B"/>
    <w:rPr>
      <w:rFonts w:ascii="Arial" w:eastAsia="Times New Roman" w:hAnsi="Arial" w:cs="Arial"/>
      <w:lang w:eastAsia="en-GB"/>
    </w:rPr>
  </w:style>
  <w:style w:type="paragraph" w:styleId="BodyTextIndent3">
    <w:name w:val="Body Text Indent 3"/>
    <w:basedOn w:val="Normal"/>
    <w:link w:val="BodyTextIndent3Char"/>
    <w:semiHidden/>
    <w:unhideWhenUsed/>
    <w:rsid w:val="00F4561B"/>
    <w:pPr>
      <w:spacing w:after="120"/>
      <w:ind w:left="283"/>
    </w:pPr>
    <w:rPr>
      <w:sz w:val="16"/>
      <w:szCs w:val="16"/>
    </w:rPr>
  </w:style>
  <w:style w:type="character" w:customStyle="1" w:styleId="BodyTextIndent3Char">
    <w:name w:val="Body Text Indent 3 Char"/>
    <w:basedOn w:val="DefaultParagraphFont"/>
    <w:link w:val="BodyTextIndent3"/>
    <w:semiHidden/>
    <w:rsid w:val="00F4561B"/>
    <w:rPr>
      <w:rFonts w:ascii="Arial" w:eastAsia="Times New Roman" w:hAnsi="Arial" w:cs="Arial"/>
      <w:sz w:val="16"/>
      <w:szCs w:val="16"/>
      <w:lang w:eastAsia="en-GB"/>
    </w:rPr>
  </w:style>
  <w:style w:type="character" w:styleId="BookTitle">
    <w:name w:val="Book Title"/>
    <w:basedOn w:val="DefaultParagraphFont"/>
    <w:uiPriority w:val="33"/>
    <w:rsid w:val="00F4561B"/>
    <w:rPr>
      <w:b/>
      <w:bCs/>
      <w:i/>
      <w:iCs/>
      <w:spacing w:val="5"/>
    </w:rPr>
  </w:style>
  <w:style w:type="paragraph" w:styleId="Closing">
    <w:name w:val="Closing"/>
    <w:basedOn w:val="Normal"/>
    <w:link w:val="ClosingChar"/>
    <w:semiHidden/>
    <w:unhideWhenUsed/>
    <w:rsid w:val="00F4561B"/>
    <w:pPr>
      <w:spacing w:after="0"/>
      <w:ind w:left="4252"/>
    </w:pPr>
  </w:style>
  <w:style w:type="character" w:customStyle="1" w:styleId="ClosingChar">
    <w:name w:val="Closing Char"/>
    <w:basedOn w:val="DefaultParagraphFont"/>
    <w:link w:val="Closing"/>
    <w:semiHidden/>
    <w:rsid w:val="00F4561B"/>
    <w:rPr>
      <w:rFonts w:ascii="Arial" w:eastAsia="Times New Roman" w:hAnsi="Arial" w:cs="Arial"/>
      <w:lang w:eastAsia="en-GB"/>
    </w:rPr>
  </w:style>
  <w:style w:type="character" w:styleId="CommentReference">
    <w:name w:val="annotation reference"/>
    <w:basedOn w:val="DefaultParagraphFont"/>
    <w:semiHidden/>
    <w:unhideWhenUsed/>
    <w:rsid w:val="00F4561B"/>
    <w:rPr>
      <w:sz w:val="16"/>
      <w:szCs w:val="16"/>
    </w:rPr>
  </w:style>
  <w:style w:type="paragraph" w:styleId="CommentText">
    <w:name w:val="annotation text"/>
    <w:basedOn w:val="Normal"/>
    <w:link w:val="CommentTextChar"/>
    <w:semiHidden/>
    <w:unhideWhenUsed/>
    <w:rsid w:val="00F4561B"/>
  </w:style>
  <w:style w:type="character" w:customStyle="1" w:styleId="CommentTextChar">
    <w:name w:val="Comment Text Char"/>
    <w:basedOn w:val="DefaultParagraphFont"/>
    <w:link w:val="CommentText"/>
    <w:semiHidden/>
    <w:rsid w:val="00F4561B"/>
    <w:rPr>
      <w:rFonts w:ascii="Arial" w:eastAsia="Times New Roman" w:hAnsi="Arial" w:cs="Arial"/>
      <w:lang w:eastAsia="en-GB"/>
    </w:rPr>
  </w:style>
  <w:style w:type="paragraph" w:styleId="CommentSubject">
    <w:name w:val="annotation subject"/>
    <w:basedOn w:val="CommentText"/>
    <w:next w:val="CommentText"/>
    <w:link w:val="CommentSubjectChar"/>
    <w:semiHidden/>
    <w:unhideWhenUsed/>
    <w:rsid w:val="00F4561B"/>
    <w:rPr>
      <w:b/>
      <w:bCs/>
    </w:rPr>
  </w:style>
  <w:style w:type="character" w:customStyle="1" w:styleId="CommentSubjectChar">
    <w:name w:val="Comment Subject Char"/>
    <w:basedOn w:val="CommentTextChar"/>
    <w:link w:val="CommentSubject"/>
    <w:semiHidden/>
    <w:rsid w:val="00F4561B"/>
    <w:rPr>
      <w:rFonts w:ascii="Arial" w:eastAsia="Times New Roman" w:hAnsi="Arial" w:cs="Arial"/>
      <w:b/>
      <w:bCs/>
      <w:lang w:eastAsia="en-GB"/>
    </w:rPr>
  </w:style>
  <w:style w:type="paragraph" w:styleId="DocumentMap">
    <w:name w:val="Document Map"/>
    <w:basedOn w:val="Normal"/>
    <w:link w:val="DocumentMapChar"/>
    <w:semiHidden/>
    <w:unhideWhenUsed/>
    <w:rsid w:val="00F4561B"/>
    <w:pPr>
      <w:spacing w:after="0"/>
    </w:pPr>
    <w:rPr>
      <w:rFonts w:ascii="Segoe UI" w:hAnsi="Segoe UI" w:cs="Segoe UI"/>
      <w:sz w:val="16"/>
      <w:szCs w:val="16"/>
    </w:rPr>
  </w:style>
  <w:style w:type="character" w:customStyle="1" w:styleId="DocumentMapChar">
    <w:name w:val="Document Map Char"/>
    <w:basedOn w:val="DefaultParagraphFont"/>
    <w:link w:val="DocumentMap"/>
    <w:semiHidden/>
    <w:rsid w:val="00F4561B"/>
    <w:rPr>
      <w:rFonts w:ascii="Segoe UI" w:eastAsia="Times New Roman" w:hAnsi="Segoe UI" w:cs="Segoe UI"/>
      <w:sz w:val="16"/>
      <w:szCs w:val="16"/>
      <w:lang w:eastAsia="en-GB"/>
    </w:rPr>
  </w:style>
  <w:style w:type="paragraph" w:styleId="EmailSignature">
    <w:name w:val="E-mail Signature"/>
    <w:basedOn w:val="Normal"/>
    <w:link w:val="EmailSignatureChar"/>
    <w:semiHidden/>
    <w:unhideWhenUsed/>
    <w:rsid w:val="00F4561B"/>
    <w:pPr>
      <w:spacing w:after="0"/>
    </w:pPr>
  </w:style>
  <w:style w:type="character" w:customStyle="1" w:styleId="EmailSignatureChar">
    <w:name w:val="Email Signature Char"/>
    <w:basedOn w:val="DefaultParagraphFont"/>
    <w:link w:val="EmailSignature"/>
    <w:semiHidden/>
    <w:rsid w:val="00F4561B"/>
    <w:rPr>
      <w:rFonts w:ascii="Arial" w:eastAsia="Times New Roman" w:hAnsi="Arial" w:cs="Arial"/>
      <w:lang w:eastAsia="en-GB"/>
    </w:rPr>
  </w:style>
  <w:style w:type="character" w:styleId="Emphasis">
    <w:name w:val="Emphasis"/>
    <w:basedOn w:val="DefaultParagraphFont"/>
    <w:rsid w:val="00F4561B"/>
    <w:rPr>
      <w:i/>
      <w:iCs/>
    </w:rPr>
  </w:style>
  <w:style w:type="paragraph" w:styleId="EnvelopeAddress">
    <w:name w:val="envelope address"/>
    <w:basedOn w:val="Normal"/>
    <w:semiHidden/>
    <w:unhideWhenUsed/>
    <w:rsid w:val="00F4561B"/>
    <w:pPr>
      <w:framePr w:w="7920" w:h="1980" w:hRule="exact" w:hSpace="180" w:wrap="auto" w:hAnchor="page" w:xAlign="center" w:yAlign="bottom"/>
      <w:spacing w:after="0"/>
      <w:ind w:left="2880"/>
    </w:pPr>
    <w:rPr>
      <w:rFonts w:asciiTheme="majorHAnsi" w:eastAsiaTheme="majorEastAsia" w:hAnsiTheme="majorHAnsi" w:cstheme="majorBidi"/>
      <w:sz w:val="24"/>
      <w:szCs w:val="24"/>
    </w:rPr>
  </w:style>
  <w:style w:type="paragraph" w:styleId="EnvelopeReturn">
    <w:name w:val="envelope return"/>
    <w:basedOn w:val="Normal"/>
    <w:semiHidden/>
    <w:unhideWhenUsed/>
    <w:rsid w:val="00F4561B"/>
    <w:pPr>
      <w:spacing w:after="0"/>
    </w:pPr>
    <w:rPr>
      <w:rFonts w:asciiTheme="majorHAnsi" w:eastAsiaTheme="majorEastAsia" w:hAnsiTheme="majorHAnsi" w:cstheme="majorBidi"/>
    </w:rPr>
  </w:style>
  <w:style w:type="character" w:styleId="HTMLAcronym">
    <w:name w:val="HTML Acronym"/>
    <w:basedOn w:val="DefaultParagraphFont"/>
    <w:semiHidden/>
    <w:unhideWhenUsed/>
    <w:rsid w:val="00F4561B"/>
  </w:style>
  <w:style w:type="paragraph" w:styleId="HTMLAddress">
    <w:name w:val="HTML Address"/>
    <w:basedOn w:val="Normal"/>
    <w:link w:val="HTMLAddressChar"/>
    <w:semiHidden/>
    <w:unhideWhenUsed/>
    <w:rsid w:val="00F4561B"/>
    <w:pPr>
      <w:spacing w:after="0"/>
    </w:pPr>
    <w:rPr>
      <w:i/>
      <w:iCs/>
    </w:rPr>
  </w:style>
  <w:style w:type="character" w:customStyle="1" w:styleId="HTMLAddressChar">
    <w:name w:val="HTML Address Char"/>
    <w:basedOn w:val="DefaultParagraphFont"/>
    <w:link w:val="HTMLAddress"/>
    <w:semiHidden/>
    <w:rsid w:val="00F4561B"/>
    <w:rPr>
      <w:rFonts w:ascii="Arial" w:eastAsia="Times New Roman" w:hAnsi="Arial" w:cs="Arial"/>
      <w:i/>
      <w:iCs/>
      <w:lang w:eastAsia="en-GB"/>
    </w:rPr>
  </w:style>
  <w:style w:type="character" w:styleId="HTMLCite">
    <w:name w:val="HTML Cite"/>
    <w:basedOn w:val="DefaultParagraphFont"/>
    <w:semiHidden/>
    <w:unhideWhenUsed/>
    <w:rsid w:val="00F4561B"/>
    <w:rPr>
      <w:i/>
      <w:iCs/>
    </w:rPr>
  </w:style>
  <w:style w:type="character" w:styleId="HTMLCode">
    <w:name w:val="HTML Code"/>
    <w:basedOn w:val="DefaultParagraphFont"/>
    <w:semiHidden/>
    <w:unhideWhenUsed/>
    <w:rsid w:val="00F4561B"/>
    <w:rPr>
      <w:rFonts w:ascii="Consolas" w:hAnsi="Consolas" w:cs="Consolas"/>
      <w:sz w:val="20"/>
      <w:szCs w:val="20"/>
    </w:rPr>
  </w:style>
  <w:style w:type="character" w:styleId="HTMLDefinition">
    <w:name w:val="HTML Definition"/>
    <w:basedOn w:val="DefaultParagraphFont"/>
    <w:semiHidden/>
    <w:unhideWhenUsed/>
    <w:rsid w:val="00F4561B"/>
    <w:rPr>
      <w:i/>
      <w:iCs/>
    </w:rPr>
  </w:style>
  <w:style w:type="character" w:styleId="HTMLKeyboard">
    <w:name w:val="HTML Keyboard"/>
    <w:basedOn w:val="DefaultParagraphFont"/>
    <w:semiHidden/>
    <w:unhideWhenUsed/>
    <w:rsid w:val="00F4561B"/>
    <w:rPr>
      <w:rFonts w:ascii="Consolas" w:hAnsi="Consolas" w:cs="Consolas"/>
      <w:sz w:val="20"/>
      <w:szCs w:val="20"/>
    </w:rPr>
  </w:style>
  <w:style w:type="paragraph" w:styleId="HTMLPreformatted">
    <w:name w:val="HTML Preformatted"/>
    <w:basedOn w:val="Normal"/>
    <w:link w:val="HTMLPreformattedChar"/>
    <w:semiHidden/>
    <w:unhideWhenUsed/>
    <w:rsid w:val="00F4561B"/>
    <w:pPr>
      <w:spacing w:after="0"/>
    </w:pPr>
    <w:rPr>
      <w:rFonts w:ascii="Consolas" w:hAnsi="Consolas" w:cs="Consolas"/>
    </w:rPr>
  </w:style>
  <w:style w:type="character" w:customStyle="1" w:styleId="HTMLPreformattedChar">
    <w:name w:val="HTML Preformatted Char"/>
    <w:basedOn w:val="DefaultParagraphFont"/>
    <w:link w:val="HTMLPreformatted"/>
    <w:semiHidden/>
    <w:rsid w:val="00F4561B"/>
    <w:rPr>
      <w:rFonts w:ascii="Consolas" w:eastAsia="Times New Roman" w:hAnsi="Consolas" w:cs="Consolas"/>
      <w:lang w:eastAsia="en-GB"/>
    </w:rPr>
  </w:style>
  <w:style w:type="character" w:styleId="HTMLSample">
    <w:name w:val="HTML Sample"/>
    <w:basedOn w:val="DefaultParagraphFont"/>
    <w:semiHidden/>
    <w:unhideWhenUsed/>
    <w:rsid w:val="00F4561B"/>
    <w:rPr>
      <w:rFonts w:ascii="Consolas" w:hAnsi="Consolas" w:cs="Consolas"/>
      <w:sz w:val="24"/>
      <w:szCs w:val="24"/>
    </w:rPr>
  </w:style>
  <w:style w:type="character" w:styleId="HTMLTypewriter">
    <w:name w:val="HTML Typewriter"/>
    <w:basedOn w:val="DefaultParagraphFont"/>
    <w:semiHidden/>
    <w:unhideWhenUsed/>
    <w:rsid w:val="00F4561B"/>
    <w:rPr>
      <w:rFonts w:ascii="Consolas" w:hAnsi="Consolas" w:cs="Consolas"/>
      <w:sz w:val="20"/>
      <w:szCs w:val="20"/>
    </w:rPr>
  </w:style>
  <w:style w:type="character" w:styleId="HTMLVariable">
    <w:name w:val="HTML Variable"/>
    <w:basedOn w:val="DefaultParagraphFont"/>
    <w:semiHidden/>
    <w:unhideWhenUsed/>
    <w:rsid w:val="00F4561B"/>
    <w:rPr>
      <w:i/>
      <w:iCs/>
    </w:rPr>
  </w:style>
  <w:style w:type="character" w:styleId="IntenseEmphasis">
    <w:name w:val="Intense Emphasis"/>
    <w:basedOn w:val="DefaultParagraphFont"/>
    <w:uiPriority w:val="21"/>
    <w:rsid w:val="00F4561B"/>
    <w:rPr>
      <w:i/>
      <w:iCs/>
      <w:color w:val="4F81BD" w:themeColor="accent1"/>
    </w:rPr>
  </w:style>
  <w:style w:type="paragraph" w:styleId="IntenseQuote">
    <w:name w:val="Intense Quote"/>
    <w:basedOn w:val="Normal"/>
    <w:next w:val="Normal"/>
    <w:link w:val="IntenseQuoteChar"/>
    <w:uiPriority w:val="30"/>
    <w:rsid w:val="00F4561B"/>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F4561B"/>
    <w:rPr>
      <w:rFonts w:ascii="Arial" w:eastAsia="Times New Roman" w:hAnsi="Arial" w:cs="Arial"/>
      <w:i/>
      <w:iCs/>
      <w:color w:val="4F81BD" w:themeColor="accent1"/>
      <w:lang w:eastAsia="en-GB"/>
    </w:rPr>
  </w:style>
  <w:style w:type="character" w:styleId="IntenseReference">
    <w:name w:val="Intense Reference"/>
    <w:basedOn w:val="DefaultParagraphFont"/>
    <w:uiPriority w:val="32"/>
    <w:rsid w:val="00F4561B"/>
    <w:rPr>
      <w:b/>
      <w:bCs/>
      <w:smallCaps/>
      <w:color w:val="4F81BD" w:themeColor="accent1"/>
      <w:spacing w:val="5"/>
    </w:rPr>
  </w:style>
  <w:style w:type="character" w:styleId="LineNumber">
    <w:name w:val="line number"/>
    <w:basedOn w:val="DefaultParagraphFont"/>
    <w:semiHidden/>
    <w:unhideWhenUsed/>
    <w:rsid w:val="00F4561B"/>
  </w:style>
  <w:style w:type="paragraph" w:styleId="List">
    <w:name w:val="List"/>
    <w:basedOn w:val="Normal"/>
    <w:semiHidden/>
    <w:unhideWhenUsed/>
    <w:rsid w:val="00F4561B"/>
    <w:pPr>
      <w:ind w:left="283" w:hanging="283"/>
      <w:contextualSpacing/>
    </w:pPr>
  </w:style>
  <w:style w:type="paragraph" w:styleId="List2">
    <w:name w:val="List 2"/>
    <w:basedOn w:val="Normal"/>
    <w:semiHidden/>
    <w:unhideWhenUsed/>
    <w:rsid w:val="00F4561B"/>
    <w:pPr>
      <w:ind w:left="566" w:hanging="283"/>
      <w:contextualSpacing/>
    </w:pPr>
  </w:style>
  <w:style w:type="paragraph" w:styleId="List3">
    <w:name w:val="List 3"/>
    <w:basedOn w:val="Normal"/>
    <w:semiHidden/>
    <w:unhideWhenUsed/>
    <w:rsid w:val="00F4561B"/>
    <w:pPr>
      <w:ind w:left="849" w:hanging="283"/>
      <w:contextualSpacing/>
    </w:pPr>
  </w:style>
  <w:style w:type="paragraph" w:styleId="List4">
    <w:name w:val="List 4"/>
    <w:basedOn w:val="Normal"/>
    <w:rsid w:val="00F4561B"/>
    <w:pPr>
      <w:ind w:left="1132" w:hanging="283"/>
      <w:contextualSpacing/>
    </w:pPr>
  </w:style>
  <w:style w:type="paragraph" w:styleId="List5">
    <w:name w:val="List 5"/>
    <w:basedOn w:val="Normal"/>
    <w:rsid w:val="00F4561B"/>
    <w:pPr>
      <w:ind w:left="1415" w:hanging="283"/>
      <w:contextualSpacing/>
    </w:pPr>
  </w:style>
  <w:style w:type="paragraph" w:styleId="ListBullet">
    <w:name w:val="List Bullet"/>
    <w:basedOn w:val="Normal"/>
    <w:semiHidden/>
    <w:unhideWhenUsed/>
    <w:rsid w:val="00F4561B"/>
    <w:pPr>
      <w:numPr>
        <w:numId w:val="2"/>
      </w:numPr>
      <w:contextualSpacing/>
    </w:pPr>
  </w:style>
  <w:style w:type="paragraph" w:styleId="ListBullet2">
    <w:name w:val="List Bullet 2"/>
    <w:basedOn w:val="Normal"/>
    <w:semiHidden/>
    <w:unhideWhenUsed/>
    <w:rsid w:val="00F4561B"/>
    <w:pPr>
      <w:numPr>
        <w:numId w:val="3"/>
      </w:numPr>
      <w:contextualSpacing/>
    </w:pPr>
  </w:style>
  <w:style w:type="paragraph" w:styleId="ListBullet3">
    <w:name w:val="List Bullet 3"/>
    <w:basedOn w:val="Normal"/>
    <w:semiHidden/>
    <w:unhideWhenUsed/>
    <w:rsid w:val="00F4561B"/>
    <w:pPr>
      <w:numPr>
        <w:numId w:val="4"/>
      </w:numPr>
      <w:contextualSpacing/>
    </w:pPr>
  </w:style>
  <w:style w:type="paragraph" w:styleId="ListBullet4">
    <w:name w:val="List Bullet 4"/>
    <w:basedOn w:val="Normal"/>
    <w:semiHidden/>
    <w:unhideWhenUsed/>
    <w:rsid w:val="00F4561B"/>
    <w:pPr>
      <w:numPr>
        <w:numId w:val="5"/>
      </w:numPr>
      <w:contextualSpacing/>
    </w:pPr>
  </w:style>
  <w:style w:type="paragraph" w:styleId="ListBullet5">
    <w:name w:val="List Bullet 5"/>
    <w:basedOn w:val="Normal"/>
    <w:semiHidden/>
    <w:unhideWhenUsed/>
    <w:rsid w:val="00F4561B"/>
    <w:pPr>
      <w:numPr>
        <w:numId w:val="6"/>
      </w:numPr>
      <w:contextualSpacing/>
    </w:pPr>
  </w:style>
  <w:style w:type="paragraph" w:styleId="ListContinue">
    <w:name w:val="List Continue"/>
    <w:basedOn w:val="Normal"/>
    <w:semiHidden/>
    <w:unhideWhenUsed/>
    <w:rsid w:val="00F4561B"/>
    <w:pPr>
      <w:spacing w:after="120"/>
      <w:ind w:left="283"/>
      <w:contextualSpacing/>
    </w:pPr>
  </w:style>
  <w:style w:type="paragraph" w:styleId="ListContinue2">
    <w:name w:val="List Continue 2"/>
    <w:basedOn w:val="Normal"/>
    <w:semiHidden/>
    <w:unhideWhenUsed/>
    <w:rsid w:val="00F4561B"/>
    <w:pPr>
      <w:spacing w:after="120"/>
      <w:ind w:left="566"/>
      <w:contextualSpacing/>
    </w:pPr>
  </w:style>
  <w:style w:type="paragraph" w:styleId="ListContinue3">
    <w:name w:val="List Continue 3"/>
    <w:basedOn w:val="Normal"/>
    <w:semiHidden/>
    <w:unhideWhenUsed/>
    <w:rsid w:val="00F4561B"/>
    <w:pPr>
      <w:spacing w:after="120"/>
      <w:ind w:left="849"/>
      <w:contextualSpacing/>
    </w:pPr>
  </w:style>
  <w:style w:type="paragraph" w:styleId="ListContinue4">
    <w:name w:val="List Continue 4"/>
    <w:basedOn w:val="Normal"/>
    <w:semiHidden/>
    <w:unhideWhenUsed/>
    <w:rsid w:val="00F4561B"/>
    <w:pPr>
      <w:spacing w:after="120"/>
      <w:ind w:left="1132"/>
      <w:contextualSpacing/>
    </w:pPr>
  </w:style>
  <w:style w:type="paragraph" w:styleId="ListContinue5">
    <w:name w:val="List Continue 5"/>
    <w:basedOn w:val="Normal"/>
    <w:semiHidden/>
    <w:unhideWhenUsed/>
    <w:rsid w:val="00F4561B"/>
    <w:pPr>
      <w:spacing w:after="120"/>
      <w:ind w:left="1415"/>
      <w:contextualSpacing/>
    </w:pPr>
  </w:style>
  <w:style w:type="paragraph" w:styleId="ListNumber">
    <w:name w:val="List Number"/>
    <w:basedOn w:val="Normal"/>
    <w:rsid w:val="00F4561B"/>
    <w:pPr>
      <w:numPr>
        <w:numId w:val="7"/>
      </w:numPr>
      <w:contextualSpacing/>
    </w:pPr>
  </w:style>
  <w:style w:type="paragraph" w:styleId="ListNumber2">
    <w:name w:val="List Number 2"/>
    <w:basedOn w:val="Normal"/>
    <w:semiHidden/>
    <w:unhideWhenUsed/>
    <w:rsid w:val="00F4561B"/>
    <w:pPr>
      <w:contextualSpacing/>
    </w:pPr>
  </w:style>
  <w:style w:type="paragraph" w:styleId="ListNumber3">
    <w:name w:val="List Number 3"/>
    <w:basedOn w:val="Normal"/>
    <w:semiHidden/>
    <w:unhideWhenUsed/>
    <w:rsid w:val="00F4561B"/>
    <w:pPr>
      <w:contextualSpacing/>
    </w:pPr>
  </w:style>
  <w:style w:type="paragraph" w:styleId="ListNumber4">
    <w:name w:val="List Number 4"/>
    <w:basedOn w:val="Normal"/>
    <w:semiHidden/>
    <w:unhideWhenUsed/>
    <w:rsid w:val="00F4561B"/>
    <w:pPr>
      <w:contextualSpacing/>
    </w:pPr>
  </w:style>
  <w:style w:type="paragraph" w:styleId="ListNumber5">
    <w:name w:val="List Number 5"/>
    <w:basedOn w:val="Normal"/>
    <w:semiHidden/>
    <w:unhideWhenUsed/>
    <w:rsid w:val="00F4561B"/>
    <w:pPr>
      <w:contextualSpacing/>
    </w:pPr>
  </w:style>
  <w:style w:type="paragraph" w:styleId="ListParagraph">
    <w:name w:val="List Paragraph"/>
    <w:basedOn w:val="Normal"/>
    <w:uiPriority w:val="34"/>
    <w:rsid w:val="00F4561B"/>
    <w:pPr>
      <w:ind w:left="720"/>
      <w:contextualSpacing/>
    </w:pPr>
  </w:style>
  <w:style w:type="paragraph" w:styleId="MacroText">
    <w:name w:val="macro"/>
    <w:link w:val="MacroTextChar"/>
    <w:semiHidden/>
    <w:unhideWhenUsed/>
    <w:rsid w:val="00F4561B"/>
    <w:pPr>
      <w:tabs>
        <w:tab w:val="left" w:pos="480"/>
        <w:tab w:val="left" w:pos="960"/>
        <w:tab w:val="left" w:pos="1440"/>
        <w:tab w:val="left" w:pos="1920"/>
        <w:tab w:val="left" w:pos="2400"/>
        <w:tab w:val="left" w:pos="2880"/>
        <w:tab w:val="left" w:pos="3360"/>
        <w:tab w:val="left" w:pos="3840"/>
        <w:tab w:val="left" w:pos="4320"/>
      </w:tabs>
      <w:jc w:val="both"/>
    </w:pPr>
    <w:rPr>
      <w:rFonts w:ascii="Consolas" w:eastAsia="Times New Roman" w:hAnsi="Consolas" w:cs="Consolas"/>
      <w:lang w:eastAsia="en-GB"/>
    </w:rPr>
  </w:style>
  <w:style w:type="character" w:customStyle="1" w:styleId="MacroTextChar">
    <w:name w:val="Macro Text Char"/>
    <w:basedOn w:val="DefaultParagraphFont"/>
    <w:link w:val="MacroText"/>
    <w:semiHidden/>
    <w:rsid w:val="00F4561B"/>
    <w:rPr>
      <w:rFonts w:ascii="Consolas" w:eastAsia="Times New Roman" w:hAnsi="Consolas" w:cs="Consolas"/>
      <w:lang w:eastAsia="en-GB"/>
    </w:rPr>
  </w:style>
  <w:style w:type="paragraph" w:styleId="MessageHeader">
    <w:name w:val="Message Header"/>
    <w:basedOn w:val="Normal"/>
    <w:link w:val="MessageHeaderChar"/>
    <w:semiHidden/>
    <w:unhideWhenUsed/>
    <w:rsid w:val="00F4561B"/>
    <w:pPr>
      <w:pBdr>
        <w:top w:val="single" w:sz="6" w:space="1" w:color="auto"/>
        <w:left w:val="single" w:sz="6" w:space="1" w:color="auto"/>
        <w:bottom w:val="single" w:sz="6" w:space="1" w:color="auto"/>
        <w:right w:val="single" w:sz="6" w:space="1" w:color="auto"/>
      </w:pBdr>
      <w:shd w:val="pct20" w:color="auto" w:fill="auto"/>
      <w:spacing w:after="0"/>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semiHidden/>
    <w:rsid w:val="00F4561B"/>
    <w:rPr>
      <w:rFonts w:asciiTheme="majorHAnsi" w:eastAsiaTheme="majorEastAsia" w:hAnsiTheme="majorHAnsi" w:cstheme="majorBidi"/>
      <w:sz w:val="24"/>
      <w:szCs w:val="24"/>
      <w:shd w:val="pct20" w:color="auto" w:fill="auto"/>
      <w:lang w:eastAsia="en-GB"/>
    </w:rPr>
  </w:style>
  <w:style w:type="paragraph" w:styleId="NoSpacing">
    <w:name w:val="No Spacing"/>
    <w:uiPriority w:val="1"/>
    <w:rsid w:val="00F4561B"/>
    <w:pPr>
      <w:jc w:val="both"/>
    </w:pPr>
    <w:rPr>
      <w:rFonts w:ascii="Verdana" w:eastAsia="Times New Roman" w:hAnsi="Verdana"/>
      <w:sz w:val="18"/>
      <w:lang w:eastAsia="en-GB"/>
    </w:rPr>
  </w:style>
  <w:style w:type="paragraph" w:styleId="NormalWeb">
    <w:name w:val="Normal (Web)"/>
    <w:basedOn w:val="Normal"/>
    <w:semiHidden/>
    <w:unhideWhenUsed/>
    <w:rsid w:val="00F4561B"/>
    <w:rPr>
      <w:rFonts w:ascii="Times New Roman" w:hAnsi="Times New Roman"/>
      <w:sz w:val="24"/>
      <w:szCs w:val="24"/>
    </w:rPr>
  </w:style>
  <w:style w:type="paragraph" w:styleId="NormalIndent">
    <w:name w:val="Normal Indent"/>
    <w:basedOn w:val="Normal"/>
    <w:semiHidden/>
    <w:unhideWhenUsed/>
    <w:rsid w:val="00F4561B"/>
    <w:pPr>
      <w:ind w:left="720"/>
    </w:pPr>
  </w:style>
  <w:style w:type="paragraph" w:styleId="NoteHeading">
    <w:name w:val="Note Heading"/>
    <w:basedOn w:val="Normal"/>
    <w:next w:val="Normal"/>
    <w:link w:val="NoteHeadingChar"/>
    <w:semiHidden/>
    <w:unhideWhenUsed/>
    <w:rsid w:val="00F4561B"/>
    <w:pPr>
      <w:spacing w:after="0"/>
    </w:pPr>
  </w:style>
  <w:style w:type="character" w:customStyle="1" w:styleId="NoteHeadingChar">
    <w:name w:val="Note Heading Char"/>
    <w:basedOn w:val="DefaultParagraphFont"/>
    <w:link w:val="NoteHeading"/>
    <w:semiHidden/>
    <w:rsid w:val="00F4561B"/>
    <w:rPr>
      <w:rFonts w:ascii="Arial" w:eastAsia="Times New Roman" w:hAnsi="Arial" w:cs="Arial"/>
      <w:lang w:eastAsia="en-GB"/>
    </w:rPr>
  </w:style>
  <w:style w:type="character" w:styleId="PlaceholderText">
    <w:name w:val="Placeholder Text"/>
    <w:basedOn w:val="DefaultParagraphFont"/>
    <w:uiPriority w:val="99"/>
    <w:semiHidden/>
    <w:rsid w:val="00F4561B"/>
    <w:rPr>
      <w:color w:val="808080"/>
    </w:rPr>
  </w:style>
  <w:style w:type="paragraph" w:styleId="PlainText">
    <w:name w:val="Plain Text"/>
    <w:basedOn w:val="Normal"/>
    <w:link w:val="PlainTextChar"/>
    <w:semiHidden/>
    <w:unhideWhenUsed/>
    <w:rsid w:val="00F4561B"/>
    <w:pPr>
      <w:spacing w:after="0"/>
    </w:pPr>
    <w:rPr>
      <w:rFonts w:ascii="Consolas" w:hAnsi="Consolas" w:cs="Consolas"/>
      <w:sz w:val="21"/>
      <w:szCs w:val="21"/>
    </w:rPr>
  </w:style>
  <w:style w:type="character" w:customStyle="1" w:styleId="PlainTextChar">
    <w:name w:val="Plain Text Char"/>
    <w:basedOn w:val="DefaultParagraphFont"/>
    <w:link w:val="PlainText"/>
    <w:semiHidden/>
    <w:rsid w:val="00F4561B"/>
    <w:rPr>
      <w:rFonts w:ascii="Consolas" w:eastAsia="Times New Roman" w:hAnsi="Consolas" w:cs="Consolas"/>
      <w:sz w:val="21"/>
      <w:szCs w:val="21"/>
      <w:lang w:eastAsia="en-GB"/>
    </w:rPr>
  </w:style>
  <w:style w:type="paragraph" w:styleId="Quote">
    <w:name w:val="Quote"/>
    <w:basedOn w:val="Normal"/>
    <w:next w:val="Normal"/>
    <w:link w:val="QuoteChar"/>
    <w:uiPriority w:val="29"/>
    <w:rsid w:val="00F4561B"/>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F4561B"/>
    <w:rPr>
      <w:rFonts w:ascii="Arial" w:eastAsia="Times New Roman" w:hAnsi="Arial" w:cs="Arial"/>
      <w:i/>
      <w:iCs/>
      <w:color w:val="404040" w:themeColor="text1" w:themeTint="BF"/>
      <w:lang w:eastAsia="en-GB"/>
    </w:rPr>
  </w:style>
  <w:style w:type="paragraph" w:styleId="Salutation">
    <w:name w:val="Salutation"/>
    <w:basedOn w:val="Normal"/>
    <w:next w:val="Normal"/>
    <w:link w:val="SalutationChar"/>
    <w:rsid w:val="00F4561B"/>
  </w:style>
  <w:style w:type="character" w:customStyle="1" w:styleId="SalutationChar">
    <w:name w:val="Salutation Char"/>
    <w:basedOn w:val="DefaultParagraphFont"/>
    <w:link w:val="Salutation"/>
    <w:rsid w:val="00F4561B"/>
    <w:rPr>
      <w:rFonts w:ascii="Arial" w:eastAsia="Times New Roman" w:hAnsi="Arial" w:cs="Arial"/>
      <w:lang w:eastAsia="en-GB"/>
    </w:rPr>
  </w:style>
  <w:style w:type="character" w:styleId="Strong">
    <w:name w:val="Strong"/>
    <w:basedOn w:val="DefaultParagraphFont"/>
    <w:rsid w:val="00F4561B"/>
    <w:rPr>
      <w:b/>
      <w:bCs/>
    </w:rPr>
  </w:style>
  <w:style w:type="paragraph" w:styleId="Subtitle">
    <w:name w:val="Subtitle"/>
    <w:basedOn w:val="Normal"/>
    <w:next w:val="Normal"/>
    <w:link w:val="SubtitleChar"/>
    <w:rsid w:val="00F4561B"/>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F4561B"/>
    <w:rPr>
      <w:rFonts w:asciiTheme="minorHAnsi" w:eastAsiaTheme="minorEastAsia" w:hAnsiTheme="minorHAnsi" w:cstheme="minorBidi"/>
      <w:color w:val="5A5A5A" w:themeColor="text1" w:themeTint="A5"/>
      <w:spacing w:val="15"/>
      <w:sz w:val="22"/>
      <w:szCs w:val="22"/>
      <w:lang w:eastAsia="en-GB"/>
    </w:rPr>
  </w:style>
  <w:style w:type="character" w:styleId="SubtleEmphasis">
    <w:name w:val="Subtle Emphasis"/>
    <w:basedOn w:val="DefaultParagraphFont"/>
    <w:uiPriority w:val="19"/>
    <w:rsid w:val="00F4561B"/>
    <w:rPr>
      <w:i/>
      <w:iCs/>
      <w:color w:val="404040" w:themeColor="text1" w:themeTint="BF"/>
    </w:rPr>
  </w:style>
  <w:style w:type="character" w:styleId="SubtleReference">
    <w:name w:val="Subtle Reference"/>
    <w:basedOn w:val="DefaultParagraphFont"/>
    <w:uiPriority w:val="31"/>
    <w:rsid w:val="00F4561B"/>
    <w:rPr>
      <w:smallCaps/>
      <w:color w:val="5A5A5A" w:themeColor="text1" w:themeTint="A5"/>
    </w:rPr>
  </w:style>
  <w:style w:type="paragraph" w:styleId="TOAHeading">
    <w:name w:val="toa heading"/>
    <w:basedOn w:val="Normal"/>
    <w:next w:val="Normal"/>
    <w:semiHidden/>
    <w:unhideWhenUsed/>
    <w:rsid w:val="00F4561B"/>
    <w:pPr>
      <w:spacing w:before="120"/>
    </w:pPr>
    <w:rPr>
      <w:rFonts w:asciiTheme="majorHAnsi" w:eastAsiaTheme="majorEastAsia" w:hAnsiTheme="majorHAnsi" w:cstheme="majorBidi"/>
      <w:b/>
      <w:bCs/>
      <w:sz w:val="24"/>
      <w:szCs w:val="24"/>
    </w:rPr>
  </w:style>
  <w:style w:type="paragraph" w:styleId="TOCHeading">
    <w:name w:val="TOC Heading"/>
    <w:basedOn w:val="Heading1"/>
    <w:next w:val="Normal"/>
    <w:uiPriority w:val="39"/>
    <w:semiHidden/>
    <w:unhideWhenUsed/>
    <w:rsid w:val="00F4561B"/>
    <w:pPr>
      <w:keepLines/>
      <w:pageBreakBefore w:val="0"/>
      <w:spacing w:after="0"/>
      <w:jc w:val="both"/>
      <w:outlineLvl w:val="9"/>
    </w:pPr>
    <w:rPr>
      <w:rFonts w:asciiTheme="majorHAnsi" w:eastAsiaTheme="majorEastAsia" w:hAnsiTheme="majorHAnsi" w:cstheme="majorBidi"/>
      <w:b w:val="0"/>
      <w:color w:val="365F91" w:themeColor="accent1" w:themeShade="BF"/>
      <w:sz w:val="32"/>
      <w:szCs w:val="32"/>
    </w:rPr>
  </w:style>
  <w:style w:type="paragraph" w:customStyle="1" w:styleId="SHNormal">
    <w:name w:val="SH_Normal"/>
    <w:basedOn w:val="Normal"/>
    <w:link w:val="SHNormalChar"/>
    <w:qFormat/>
    <w:rsid w:val="00F4561B"/>
  </w:style>
  <w:style w:type="character" w:customStyle="1" w:styleId="SHNormalChar">
    <w:name w:val="SH_Normal Char"/>
    <w:basedOn w:val="DefaultParagraphFont"/>
    <w:link w:val="SHNormal"/>
    <w:rsid w:val="00F4561B"/>
    <w:rPr>
      <w:rFonts w:ascii="Arial" w:eastAsia="Times New Roman" w:hAnsi="Arial" w:cs="Arial"/>
      <w:lang w:eastAsia="en-GB"/>
    </w:rPr>
  </w:style>
  <w:style w:type="paragraph" w:customStyle="1" w:styleId="SHParagraph1">
    <w:name w:val="SH_Paragraph 1"/>
    <w:basedOn w:val="SHNormal"/>
    <w:link w:val="SHParagraph1Char"/>
    <w:uiPriority w:val="1"/>
    <w:qFormat/>
    <w:rsid w:val="00F4561B"/>
    <w:pPr>
      <w:ind w:left="850"/>
    </w:pPr>
  </w:style>
  <w:style w:type="character" w:customStyle="1" w:styleId="SHParagraph1Char">
    <w:name w:val="SH_Paragraph 1 Char"/>
    <w:basedOn w:val="DefaultParagraphFont"/>
    <w:link w:val="SHParagraph1"/>
    <w:uiPriority w:val="1"/>
    <w:rsid w:val="00F4561B"/>
    <w:rPr>
      <w:rFonts w:ascii="Arial" w:eastAsia="Times New Roman" w:hAnsi="Arial" w:cs="Arial"/>
      <w:lang w:eastAsia="en-GB"/>
    </w:rPr>
  </w:style>
  <w:style w:type="paragraph" w:customStyle="1" w:styleId="SHParagraph2">
    <w:name w:val="SH_Paragraph 2"/>
    <w:basedOn w:val="SHParagraph1"/>
    <w:link w:val="SHParagraph2Char"/>
    <w:uiPriority w:val="2"/>
    <w:qFormat/>
    <w:rsid w:val="00F4561B"/>
  </w:style>
  <w:style w:type="character" w:customStyle="1" w:styleId="SHParagraph2Char">
    <w:name w:val="SH_Paragraph 2 Char"/>
    <w:basedOn w:val="DefaultParagraphFont"/>
    <w:link w:val="SHParagraph2"/>
    <w:uiPriority w:val="2"/>
    <w:rsid w:val="00F4561B"/>
    <w:rPr>
      <w:rFonts w:ascii="Arial" w:eastAsia="Times New Roman" w:hAnsi="Arial" w:cs="Arial"/>
      <w:lang w:eastAsia="en-GB"/>
    </w:rPr>
  </w:style>
  <w:style w:type="paragraph" w:customStyle="1" w:styleId="SHParagraph3">
    <w:name w:val="SH_Paragraph 3"/>
    <w:basedOn w:val="SHParagraph2"/>
    <w:link w:val="SHParagraph3Char"/>
    <w:uiPriority w:val="3"/>
    <w:qFormat/>
    <w:rsid w:val="00F4561B"/>
    <w:pPr>
      <w:ind w:left="1701"/>
    </w:pPr>
  </w:style>
  <w:style w:type="character" w:customStyle="1" w:styleId="SHParagraph3Char">
    <w:name w:val="SH_Paragraph 3 Char"/>
    <w:basedOn w:val="DefaultParagraphFont"/>
    <w:link w:val="SHParagraph3"/>
    <w:uiPriority w:val="3"/>
    <w:rsid w:val="00F4561B"/>
    <w:rPr>
      <w:rFonts w:ascii="Arial" w:eastAsia="Times New Roman" w:hAnsi="Arial" w:cs="Arial"/>
      <w:lang w:eastAsia="en-GB"/>
    </w:rPr>
  </w:style>
  <w:style w:type="paragraph" w:customStyle="1" w:styleId="SHParagraph4">
    <w:name w:val="SH_Paragraph 4"/>
    <w:basedOn w:val="SHParagraph3"/>
    <w:link w:val="SHParagraph4Char"/>
    <w:uiPriority w:val="4"/>
    <w:qFormat/>
    <w:rsid w:val="00F4561B"/>
    <w:pPr>
      <w:ind w:left="2551"/>
    </w:pPr>
  </w:style>
  <w:style w:type="character" w:customStyle="1" w:styleId="SHParagraph4Char">
    <w:name w:val="SH_Paragraph 4 Char"/>
    <w:basedOn w:val="DefaultParagraphFont"/>
    <w:link w:val="SHParagraph4"/>
    <w:uiPriority w:val="4"/>
    <w:rsid w:val="00F4561B"/>
    <w:rPr>
      <w:rFonts w:ascii="Arial" w:eastAsia="Times New Roman" w:hAnsi="Arial" w:cs="Arial"/>
      <w:lang w:eastAsia="en-GB"/>
    </w:rPr>
  </w:style>
  <w:style w:type="paragraph" w:customStyle="1" w:styleId="SHParagraph5">
    <w:name w:val="SH_Paragraph 5"/>
    <w:basedOn w:val="SHParagraph4"/>
    <w:link w:val="SHParagraph5Char"/>
    <w:uiPriority w:val="5"/>
    <w:qFormat/>
    <w:rsid w:val="00F4561B"/>
    <w:pPr>
      <w:ind w:left="3402"/>
    </w:pPr>
  </w:style>
  <w:style w:type="character" w:customStyle="1" w:styleId="SHParagraph5Char">
    <w:name w:val="SH_Paragraph 5 Char"/>
    <w:basedOn w:val="DefaultParagraphFont"/>
    <w:link w:val="SHParagraph5"/>
    <w:uiPriority w:val="5"/>
    <w:rsid w:val="00F4561B"/>
    <w:rPr>
      <w:rFonts w:ascii="Arial" w:eastAsia="Times New Roman" w:hAnsi="Arial" w:cs="Arial"/>
      <w:lang w:eastAsia="en-GB"/>
    </w:rPr>
  </w:style>
  <w:style w:type="paragraph" w:customStyle="1" w:styleId="SHHeading1">
    <w:name w:val="SH Heading 1"/>
    <w:basedOn w:val="SHNormal"/>
    <w:next w:val="SHHeading2"/>
    <w:link w:val="SHHeading1Char"/>
    <w:uiPriority w:val="6"/>
    <w:qFormat/>
    <w:rsid w:val="00F4561B"/>
    <w:pPr>
      <w:keepNext/>
      <w:numPr>
        <w:numId w:val="11"/>
      </w:numPr>
    </w:pPr>
    <w:rPr>
      <w:b/>
      <w:caps/>
    </w:rPr>
  </w:style>
  <w:style w:type="character" w:customStyle="1" w:styleId="SHHeading1Char">
    <w:name w:val="SH Heading 1 Char"/>
    <w:basedOn w:val="DefaultParagraphFont"/>
    <w:link w:val="SHHeading1"/>
    <w:uiPriority w:val="6"/>
    <w:rsid w:val="00F4561B"/>
    <w:rPr>
      <w:rFonts w:ascii="Arial" w:eastAsia="Times New Roman" w:hAnsi="Arial" w:cs="Arial"/>
      <w:b/>
      <w:caps/>
      <w:lang w:eastAsia="en-GB"/>
    </w:rPr>
  </w:style>
  <w:style w:type="paragraph" w:customStyle="1" w:styleId="SHHeading2">
    <w:name w:val="SH Heading 2"/>
    <w:basedOn w:val="SHNormal"/>
    <w:link w:val="SHHeading2Char"/>
    <w:uiPriority w:val="8"/>
    <w:qFormat/>
    <w:rsid w:val="00F4561B"/>
    <w:pPr>
      <w:numPr>
        <w:ilvl w:val="1"/>
        <w:numId w:val="11"/>
      </w:numPr>
    </w:pPr>
  </w:style>
  <w:style w:type="character" w:customStyle="1" w:styleId="SHHeading2Char">
    <w:name w:val="SH Heading 2 Char"/>
    <w:basedOn w:val="DefaultParagraphFont"/>
    <w:link w:val="SHHeading2"/>
    <w:uiPriority w:val="8"/>
    <w:rsid w:val="00F4561B"/>
    <w:rPr>
      <w:rFonts w:ascii="Arial" w:eastAsia="Times New Roman" w:hAnsi="Arial" w:cs="Arial"/>
      <w:lang w:eastAsia="en-GB"/>
    </w:rPr>
  </w:style>
  <w:style w:type="paragraph" w:customStyle="1" w:styleId="SHHeading3">
    <w:name w:val="SH Heading 3"/>
    <w:basedOn w:val="SHNormal"/>
    <w:link w:val="SHHeading3Char"/>
    <w:uiPriority w:val="10"/>
    <w:qFormat/>
    <w:rsid w:val="00F4561B"/>
    <w:pPr>
      <w:numPr>
        <w:ilvl w:val="2"/>
        <w:numId w:val="11"/>
      </w:numPr>
    </w:pPr>
  </w:style>
  <w:style w:type="character" w:customStyle="1" w:styleId="SHHeading3Char">
    <w:name w:val="SH Heading 3 Char"/>
    <w:basedOn w:val="DefaultParagraphFont"/>
    <w:link w:val="SHHeading3"/>
    <w:uiPriority w:val="10"/>
    <w:rsid w:val="00F4561B"/>
    <w:rPr>
      <w:rFonts w:ascii="Arial" w:eastAsia="Times New Roman" w:hAnsi="Arial" w:cs="Arial"/>
      <w:lang w:eastAsia="en-GB"/>
    </w:rPr>
  </w:style>
  <w:style w:type="paragraph" w:customStyle="1" w:styleId="SHHeading4">
    <w:name w:val="SH Heading 4"/>
    <w:basedOn w:val="SHNormal"/>
    <w:link w:val="SHHeading4Char"/>
    <w:uiPriority w:val="11"/>
    <w:qFormat/>
    <w:rsid w:val="00F4561B"/>
    <w:pPr>
      <w:numPr>
        <w:ilvl w:val="3"/>
        <w:numId w:val="11"/>
      </w:numPr>
    </w:pPr>
  </w:style>
  <w:style w:type="character" w:customStyle="1" w:styleId="SHHeading4Char">
    <w:name w:val="SH Heading 4 Char"/>
    <w:basedOn w:val="DefaultParagraphFont"/>
    <w:link w:val="SHHeading4"/>
    <w:uiPriority w:val="11"/>
    <w:rsid w:val="00F4561B"/>
    <w:rPr>
      <w:rFonts w:ascii="Arial" w:eastAsia="Times New Roman" w:hAnsi="Arial" w:cs="Arial"/>
      <w:lang w:eastAsia="en-GB"/>
    </w:rPr>
  </w:style>
  <w:style w:type="paragraph" w:customStyle="1" w:styleId="SHHeading5">
    <w:name w:val="SH Heading 5"/>
    <w:basedOn w:val="SHNormal"/>
    <w:link w:val="SHHeading5Char"/>
    <w:uiPriority w:val="12"/>
    <w:qFormat/>
    <w:rsid w:val="00F4561B"/>
    <w:pPr>
      <w:numPr>
        <w:ilvl w:val="4"/>
        <w:numId w:val="11"/>
      </w:numPr>
    </w:pPr>
  </w:style>
  <w:style w:type="character" w:customStyle="1" w:styleId="SHHeading5Char">
    <w:name w:val="SH Heading 5 Char"/>
    <w:basedOn w:val="DefaultParagraphFont"/>
    <w:link w:val="SHHeading5"/>
    <w:uiPriority w:val="12"/>
    <w:rsid w:val="00F4561B"/>
    <w:rPr>
      <w:rFonts w:ascii="Arial" w:eastAsia="Times New Roman" w:hAnsi="Arial" w:cs="Arial"/>
      <w:lang w:eastAsia="en-GB"/>
    </w:rPr>
  </w:style>
  <w:style w:type="paragraph" w:customStyle="1" w:styleId="SHHeading12ndStyle">
    <w:name w:val="SH Heading 1 (2nd Style)"/>
    <w:basedOn w:val="SHHeading1"/>
    <w:link w:val="SHHeading12ndStyleChar"/>
    <w:uiPriority w:val="7"/>
    <w:qFormat/>
    <w:rsid w:val="00F4561B"/>
    <w:pPr>
      <w:keepNext w:val="0"/>
    </w:pPr>
    <w:rPr>
      <w:b w:val="0"/>
      <w:caps w:val="0"/>
    </w:rPr>
  </w:style>
  <w:style w:type="character" w:customStyle="1" w:styleId="SHHeading12ndStyleChar">
    <w:name w:val="SH Heading 1 (2nd Style) Char"/>
    <w:basedOn w:val="DefaultParagraphFont"/>
    <w:link w:val="SHHeading12ndStyle"/>
    <w:uiPriority w:val="7"/>
    <w:rsid w:val="00F4561B"/>
    <w:rPr>
      <w:rFonts w:ascii="Arial" w:eastAsia="Times New Roman" w:hAnsi="Arial" w:cs="Arial"/>
      <w:lang w:eastAsia="en-GB"/>
    </w:rPr>
  </w:style>
  <w:style w:type="paragraph" w:customStyle="1" w:styleId="SHHeading22ndStyle">
    <w:name w:val="SH Heading 2 (2nd Style)"/>
    <w:basedOn w:val="SHHeading2"/>
    <w:next w:val="SHParagraph2"/>
    <w:link w:val="SHHeading22ndStyleChar"/>
    <w:uiPriority w:val="9"/>
    <w:qFormat/>
    <w:rsid w:val="00F4561B"/>
    <w:pPr>
      <w:keepNext/>
    </w:pPr>
    <w:rPr>
      <w:b/>
    </w:rPr>
  </w:style>
  <w:style w:type="character" w:customStyle="1" w:styleId="SHHeading22ndStyleChar">
    <w:name w:val="SH Heading 2 (2nd Style) Char"/>
    <w:basedOn w:val="DefaultParagraphFont"/>
    <w:link w:val="SHHeading22ndStyle"/>
    <w:uiPriority w:val="9"/>
    <w:rsid w:val="00F4561B"/>
    <w:rPr>
      <w:rFonts w:ascii="Arial" w:eastAsia="Times New Roman" w:hAnsi="Arial" w:cs="Arial"/>
      <w:b/>
      <w:lang w:eastAsia="en-GB"/>
    </w:rPr>
  </w:style>
  <w:style w:type="paragraph" w:customStyle="1" w:styleId="SHScheduleHeading">
    <w:name w:val="SH Schedule Heading"/>
    <w:basedOn w:val="SHNormal"/>
    <w:next w:val="SHScheduleSubHeading"/>
    <w:link w:val="SHScheduleHeadingChar"/>
    <w:uiPriority w:val="13"/>
    <w:qFormat/>
    <w:rsid w:val="00F4561B"/>
    <w:pPr>
      <w:numPr>
        <w:numId w:val="10"/>
      </w:numPr>
      <w:jc w:val="center"/>
    </w:pPr>
    <w:rPr>
      <w:b/>
      <w:caps/>
    </w:rPr>
  </w:style>
  <w:style w:type="character" w:customStyle="1" w:styleId="SHScheduleHeadingChar">
    <w:name w:val="SH Schedule Heading Char"/>
    <w:basedOn w:val="DefaultParagraphFont"/>
    <w:link w:val="SHScheduleHeading"/>
    <w:uiPriority w:val="13"/>
    <w:rsid w:val="00F4561B"/>
    <w:rPr>
      <w:rFonts w:ascii="Arial" w:eastAsia="Times New Roman" w:hAnsi="Arial" w:cs="Arial"/>
      <w:b/>
      <w:caps/>
      <w:lang w:eastAsia="en-GB"/>
    </w:rPr>
  </w:style>
  <w:style w:type="paragraph" w:customStyle="1" w:styleId="SHScheduleSubHeading">
    <w:name w:val="SH Schedule Sub Heading"/>
    <w:basedOn w:val="SHNormal"/>
    <w:next w:val="SHScheduleText1"/>
    <w:link w:val="SHScheduleSubHeadingChar"/>
    <w:uiPriority w:val="14"/>
    <w:qFormat/>
    <w:rsid w:val="00F4561B"/>
    <w:pPr>
      <w:jc w:val="center"/>
    </w:pPr>
    <w:rPr>
      <w:b/>
    </w:rPr>
  </w:style>
  <w:style w:type="character" w:customStyle="1" w:styleId="SHScheduleSubHeadingChar">
    <w:name w:val="SH Schedule Sub Heading Char"/>
    <w:basedOn w:val="DefaultParagraphFont"/>
    <w:link w:val="SHScheduleSubHeading"/>
    <w:uiPriority w:val="14"/>
    <w:rsid w:val="00F4561B"/>
    <w:rPr>
      <w:rFonts w:ascii="Arial" w:eastAsia="Times New Roman" w:hAnsi="Arial" w:cs="Arial"/>
      <w:b/>
      <w:lang w:eastAsia="en-GB"/>
    </w:rPr>
  </w:style>
  <w:style w:type="paragraph" w:customStyle="1" w:styleId="SHScheduleText1">
    <w:name w:val="SH Schedule Text 1"/>
    <w:basedOn w:val="SHNormal"/>
    <w:link w:val="SHScheduleText1Char"/>
    <w:uiPriority w:val="16"/>
    <w:qFormat/>
    <w:rsid w:val="00F4561B"/>
    <w:pPr>
      <w:numPr>
        <w:ilvl w:val="2"/>
        <w:numId w:val="10"/>
      </w:numPr>
    </w:pPr>
  </w:style>
  <w:style w:type="character" w:customStyle="1" w:styleId="SHScheduleText1Char">
    <w:name w:val="SH Schedule Text 1 Char"/>
    <w:basedOn w:val="DefaultParagraphFont"/>
    <w:link w:val="SHScheduleText1"/>
    <w:uiPriority w:val="16"/>
    <w:rsid w:val="00F4561B"/>
    <w:rPr>
      <w:rFonts w:ascii="Arial" w:eastAsia="Times New Roman" w:hAnsi="Arial" w:cs="Arial"/>
      <w:lang w:eastAsia="en-GB"/>
    </w:rPr>
  </w:style>
  <w:style w:type="paragraph" w:customStyle="1" w:styleId="SHScheduleText2">
    <w:name w:val="SH Schedule Text 2"/>
    <w:basedOn w:val="SHNormal"/>
    <w:link w:val="SHScheduleText2Char"/>
    <w:uiPriority w:val="17"/>
    <w:qFormat/>
    <w:rsid w:val="00F4561B"/>
    <w:pPr>
      <w:numPr>
        <w:ilvl w:val="3"/>
        <w:numId w:val="10"/>
      </w:numPr>
    </w:pPr>
  </w:style>
  <w:style w:type="character" w:customStyle="1" w:styleId="SHScheduleText2Char">
    <w:name w:val="SH Schedule Text 2 Char"/>
    <w:basedOn w:val="DefaultParagraphFont"/>
    <w:link w:val="SHScheduleText2"/>
    <w:uiPriority w:val="17"/>
    <w:rsid w:val="00F4561B"/>
    <w:rPr>
      <w:rFonts w:ascii="Arial" w:eastAsia="Times New Roman" w:hAnsi="Arial" w:cs="Arial"/>
      <w:lang w:eastAsia="en-GB"/>
    </w:rPr>
  </w:style>
  <w:style w:type="paragraph" w:customStyle="1" w:styleId="SHScheduleText3">
    <w:name w:val="SH Schedule Text 3"/>
    <w:basedOn w:val="SHNormal"/>
    <w:link w:val="SHScheduleText3Char"/>
    <w:uiPriority w:val="18"/>
    <w:qFormat/>
    <w:rsid w:val="00F4561B"/>
    <w:pPr>
      <w:numPr>
        <w:ilvl w:val="4"/>
        <w:numId w:val="10"/>
      </w:numPr>
    </w:pPr>
  </w:style>
  <w:style w:type="character" w:customStyle="1" w:styleId="SHScheduleText3Char">
    <w:name w:val="SH Schedule Text 3 Char"/>
    <w:basedOn w:val="DefaultParagraphFont"/>
    <w:link w:val="SHScheduleText3"/>
    <w:uiPriority w:val="18"/>
    <w:rsid w:val="00F4561B"/>
    <w:rPr>
      <w:rFonts w:ascii="Arial" w:eastAsia="Times New Roman" w:hAnsi="Arial" w:cs="Arial"/>
      <w:lang w:eastAsia="en-GB"/>
    </w:rPr>
  </w:style>
  <w:style w:type="paragraph" w:customStyle="1" w:styleId="SHScheduleText4">
    <w:name w:val="SH Schedule Text 4"/>
    <w:basedOn w:val="SHNormal"/>
    <w:link w:val="SHScheduleText4Char"/>
    <w:uiPriority w:val="19"/>
    <w:qFormat/>
    <w:rsid w:val="00F4561B"/>
    <w:pPr>
      <w:numPr>
        <w:ilvl w:val="5"/>
        <w:numId w:val="10"/>
      </w:numPr>
    </w:pPr>
  </w:style>
  <w:style w:type="character" w:customStyle="1" w:styleId="SHScheduleText4Char">
    <w:name w:val="SH Schedule Text 4 Char"/>
    <w:basedOn w:val="DefaultParagraphFont"/>
    <w:link w:val="SHScheduleText4"/>
    <w:uiPriority w:val="19"/>
    <w:rsid w:val="00F4561B"/>
    <w:rPr>
      <w:rFonts w:ascii="Arial" w:eastAsia="Times New Roman" w:hAnsi="Arial" w:cs="Arial"/>
      <w:lang w:eastAsia="en-GB"/>
    </w:rPr>
  </w:style>
  <w:style w:type="paragraph" w:customStyle="1" w:styleId="SHScheduleText5">
    <w:name w:val="SH Schedule Text 5"/>
    <w:basedOn w:val="SHNormal"/>
    <w:next w:val="SHScheduleText4"/>
    <w:link w:val="SHScheduleText5Char"/>
    <w:uiPriority w:val="20"/>
    <w:qFormat/>
    <w:rsid w:val="00F4561B"/>
    <w:pPr>
      <w:numPr>
        <w:ilvl w:val="6"/>
        <w:numId w:val="10"/>
      </w:numPr>
    </w:pPr>
  </w:style>
  <w:style w:type="character" w:customStyle="1" w:styleId="SHScheduleText5Char">
    <w:name w:val="SH Schedule Text 5 Char"/>
    <w:basedOn w:val="DefaultParagraphFont"/>
    <w:link w:val="SHScheduleText5"/>
    <w:uiPriority w:val="20"/>
    <w:rsid w:val="00F4561B"/>
    <w:rPr>
      <w:rFonts w:ascii="Arial" w:eastAsia="Times New Roman" w:hAnsi="Arial" w:cs="Arial"/>
      <w:lang w:eastAsia="en-GB"/>
    </w:rPr>
  </w:style>
  <w:style w:type="paragraph" w:customStyle="1" w:styleId="SHPart">
    <w:name w:val="SH Part"/>
    <w:basedOn w:val="SHNormal"/>
    <w:next w:val="SHScheduleText1"/>
    <w:link w:val="SHPartChar"/>
    <w:uiPriority w:val="15"/>
    <w:qFormat/>
    <w:rsid w:val="00F4561B"/>
    <w:pPr>
      <w:keepNext/>
      <w:numPr>
        <w:ilvl w:val="1"/>
        <w:numId w:val="10"/>
      </w:numPr>
    </w:pPr>
    <w:rPr>
      <w:b/>
    </w:rPr>
  </w:style>
  <w:style w:type="character" w:customStyle="1" w:styleId="SHPartChar">
    <w:name w:val="SH Part Char"/>
    <w:basedOn w:val="DefaultParagraphFont"/>
    <w:link w:val="SHPart"/>
    <w:uiPriority w:val="15"/>
    <w:rsid w:val="00F4561B"/>
    <w:rPr>
      <w:rFonts w:ascii="Arial" w:eastAsia="Times New Roman" w:hAnsi="Arial" w:cs="Arial"/>
      <w:b/>
      <w:lang w:eastAsia="en-GB"/>
    </w:rPr>
  </w:style>
  <w:style w:type="paragraph" w:customStyle="1" w:styleId="SHAppendixHeading">
    <w:name w:val="SH Appendix Heading"/>
    <w:basedOn w:val="SHNormal"/>
    <w:next w:val="SHAppendixSubHeading"/>
    <w:link w:val="SHAppendixHeadingChar"/>
    <w:uiPriority w:val="21"/>
    <w:qFormat/>
    <w:rsid w:val="00F4561B"/>
    <w:pPr>
      <w:numPr>
        <w:ilvl w:val="7"/>
        <w:numId w:val="10"/>
      </w:numPr>
      <w:jc w:val="center"/>
    </w:pPr>
    <w:rPr>
      <w:b/>
      <w:caps/>
    </w:rPr>
  </w:style>
  <w:style w:type="character" w:customStyle="1" w:styleId="SHAppendixHeadingChar">
    <w:name w:val="SH Appendix Heading Char"/>
    <w:basedOn w:val="DefaultParagraphFont"/>
    <w:link w:val="SHAppendixHeading"/>
    <w:uiPriority w:val="21"/>
    <w:rsid w:val="00F4561B"/>
    <w:rPr>
      <w:rFonts w:ascii="Arial" w:eastAsia="Times New Roman" w:hAnsi="Arial" w:cs="Arial"/>
      <w:b/>
      <w:caps/>
      <w:lang w:eastAsia="en-GB"/>
    </w:rPr>
  </w:style>
  <w:style w:type="paragraph" w:customStyle="1" w:styleId="SHAppendixSubHeading">
    <w:name w:val="SH Appendix Sub Heading"/>
    <w:basedOn w:val="SHNormal"/>
    <w:next w:val="SHScheduleText1"/>
    <w:link w:val="SHAppendixSubHeadingChar"/>
    <w:uiPriority w:val="22"/>
    <w:qFormat/>
    <w:rsid w:val="00F4561B"/>
    <w:pPr>
      <w:jc w:val="center"/>
    </w:pPr>
    <w:rPr>
      <w:b/>
    </w:rPr>
  </w:style>
  <w:style w:type="character" w:customStyle="1" w:styleId="SHAppendixSubHeadingChar">
    <w:name w:val="SH Appendix Sub Heading Char"/>
    <w:basedOn w:val="DefaultParagraphFont"/>
    <w:link w:val="SHAppendixSubHeading"/>
    <w:uiPriority w:val="22"/>
    <w:rsid w:val="00F4561B"/>
    <w:rPr>
      <w:rFonts w:ascii="Arial" w:eastAsia="Times New Roman" w:hAnsi="Arial" w:cs="Arial"/>
      <w:b/>
      <w:lang w:eastAsia="en-GB"/>
    </w:rPr>
  </w:style>
  <w:style w:type="paragraph" w:customStyle="1" w:styleId="SHDefinitiona">
    <w:name w:val="SH_Definition_a"/>
    <w:basedOn w:val="SHNormal"/>
    <w:link w:val="SHDefinitionaChar"/>
    <w:uiPriority w:val="23"/>
    <w:qFormat/>
    <w:rsid w:val="00F4561B"/>
    <w:pPr>
      <w:numPr>
        <w:numId w:val="9"/>
      </w:numPr>
    </w:pPr>
  </w:style>
  <w:style w:type="character" w:customStyle="1" w:styleId="SHDefinitionaChar">
    <w:name w:val="SH_Definition_a Char"/>
    <w:basedOn w:val="DefaultParagraphFont"/>
    <w:link w:val="SHDefinitiona"/>
    <w:uiPriority w:val="23"/>
    <w:rsid w:val="00F4561B"/>
    <w:rPr>
      <w:rFonts w:ascii="Arial" w:eastAsia="Times New Roman" w:hAnsi="Arial" w:cs="Arial"/>
      <w:lang w:eastAsia="en-GB"/>
    </w:rPr>
  </w:style>
  <w:style w:type="paragraph" w:customStyle="1" w:styleId="SHDefinitioni">
    <w:name w:val="SH_Definition_i"/>
    <w:basedOn w:val="SHNormal"/>
    <w:link w:val="SHDefinitioniChar"/>
    <w:uiPriority w:val="24"/>
    <w:qFormat/>
    <w:rsid w:val="00F4561B"/>
    <w:pPr>
      <w:numPr>
        <w:ilvl w:val="1"/>
        <w:numId w:val="9"/>
      </w:numPr>
    </w:pPr>
  </w:style>
  <w:style w:type="character" w:customStyle="1" w:styleId="SHDefinitioniChar">
    <w:name w:val="SH_Definition_i Char"/>
    <w:basedOn w:val="DefaultParagraphFont"/>
    <w:link w:val="SHDefinitioni"/>
    <w:uiPriority w:val="24"/>
    <w:rsid w:val="00F4561B"/>
    <w:rPr>
      <w:rFonts w:ascii="Arial" w:eastAsia="Times New Roman" w:hAnsi="Arial" w:cs="Arial"/>
      <w:lang w:eastAsia="en-GB"/>
    </w:rPr>
  </w:style>
  <w:style w:type="paragraph" w:customStyle="1" w:styleId="SHBullet1">
    <w:name w:val="SH Bullet 1"/>
    <w:basedOn w:val="SHNormal"/>
    <w:link w:val="SHBullet1Char"/>
    <w:uiPriority w:val="25"/>
    <w:qFormat/>
    <w:rsid w:val="00F4561B"/>
    <w:pPr>
      <w:numPr>
        <w:numId w:val="8"/>
      </w:numPr>
    </w:pPr>
  </w:style>
  <w:style w:type="character" w:customStyle="1" w:styleId="SHBullet1Char">
    <w:name w:val="SH Bullet 1 Char"/>
    <w:basedOn w:val="DefaultParagraphFont"/>
    <w:link w:val="SHBullet1"/>
    <w:uiPriority w:val="25"/>
    <w:rsid w:val="00F4561B"/>
    <w:rPr>
      <w:rFonts w:ascii="Arial" w:eastAsia="Times New Roman" w:hAnsi="Arial" w:cs="Arial"/>
      <w:lang w:eastAsia="en-GB"/>
    </w:rPr>
  </w:style>
  <w:style w:type="paragraph" w:customStyle="1" w:styleId="SHBullet2">
    <w:name w:val="SH Bullet 2"/>
    <w:basedOn w:val="SHNormal"/>
    <w:link w:val="SHBullet2Char"/>
    <w:uiPriority w:val="26"/>
    <w:qFormat/>
    <w:rsid w:val="00F4561B"/>
    <w:pPr>
      <w:numPr>
        <w:ilvl w:val="1"/>
        <w:numId w:val="8"/>
      </w:numPr>
    </w:pPr>
  </w:style>
  <w:style w:type="character" w:customStyle="1" w:styleId="SHBullet2Char">
    <w:name w:val="SH Bullet 2 Char"/>
    <w:basedOn w:val="DefaultParagraphFont"/>
    <w:link w:val="SHBullet2"/>
    <w:uiPriority w:val="26"/>
    <w:rsid w:val="00F4561B"/>
    <w:rPr>
      <w:rFonts w:ascii="Arial" w:eastAsia="Times New Roman" w:hAnsi="Arial" w:cs="Arial"/>
      <w:lang w:eastAsia="en-GB"/>
    </w:rPr>
  </w:style>
  <w:style w:type="paragraph" w:customStyle="1" w:styleId="SHBullet3">
    <w:name w:val="SH Bullet 3"/>
    <w:basedOn w:val="SHNormal"/>
    <w:link w:val="SHBullet3Char"/>
    <w:uiPriority w:val="27"/>
    <w:qFormat/>
    <w:rsid w:val="00F4561B"/>
    <w:pPr>
      <w:numPr>
        <w:ilvl w:val="2"/>
        <w:numId w:val="8"/>
      </w:numPr>
    </w:pPr>
  </w:style>
  <w:style w:type="character" w:customStyle="1" w:styleId="SHBullet3Char">
    <w:name w:val="SH Bullet 3 Char"/>
    <w:basedOn w:val="DefaultParagraphFont"/>
    <w:link w:val="SHBullet3"/>
    <w:uiPriority w:val="27"/>
    <w:rsid w:val="00F4561B"/>
    <w:rPr>
      <w:rFonts w:ascii="Arial" w:eastAsia="Times New Roman" w:hAnsi="Arial" w:cs="Arial"/>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06073978">
      <w:bodyDiv w:val="1"/>
      <w:marLeft w:val="0"/>
      <w:marRight w:val="0"/>
      <w:marTop w:val="0"/>
      <w:marBottom w:val="0"/>
      <w:divBdr>
        <w:top w:val="none" w:sz="0" w:space="0" w:color="auto"/>
        <w:left w:val="none" w:sz="0" w:space="0" w:color="auto"/>
        <w:bottom w:val="none" w:sz="0" w:space="0" w:color="auto"/>
        <w:right w:val="none" w:sz="0" w:space="0" w:color="auto"/>
      </w:divBdr>
    </w:div>
    <w:div w:id="1799490041">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footer" Target="footer1.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footer" Target="footer4.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footer" Target="footer3.xml"/><Relationship Id="rId10" Type="http://schemas.openxmlformats.org/officeDocument/2006/relationships/webSettings" Target="webSetting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footer" Target="footer2.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er2.xml.rels><?xml version="1.0" encoding="UTF-8" standalone="yes"?>
<Relationships xmlns="http://schemas.openxmlformats.org/package/2006/relationships"><Relationship Id="rId1" Type="http://schemas.openxmlformats.org/officeDocument/2006/relationships/image" Target="media/image2.pn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837ee81b-4089-4778-b69b-71c0eb1b7465" ContentTypeId="0x01010061CCE89BF269CC4A9D50ADCE48FB8B6D01" PreviousValue="false"/>
</file>

<file path=customXml/item2.xml><?xml version="1.0" encoding="utf-8"?>
<p:properties xmlns:p="http://schemas.microsoft.com/office/2006/metadata/properties" xmlns:xsi="http://www.w3.org/2001/XMLSchema-instance" xmlns:pc="http://schemas.microsoft.com/office/infopath/2007/PartnerControls">
  <documentManagement>
    <shDocumentOwner xmlns="00a5584b-47ac-4283-baa1-0b8b09c17407">
      <UserInfo>
        <DisplayName>Callaghan, Michael</DisplayName>
        <AccountId>13</AccountId>
        <AccountType/>
      </UserInfo>
    </shDocumentOwner>
    <shDocumentDesc xmlns="00a5584b-47ac-4283-baa1-0b8b09c17407" xsi:nil="true"/>
    <shLegacyDocAuthor xmlns="00a5584b-47ac-4283-baa1-0b8b09c17407" xsi:nil="true"/>
    <shLegacyDocID xmlns="00a5584b-47ac-4283-baa1-0b8b09c17407" xsi:nil="true"/>
    <mvReceivedTime xmlns="00a5584b-47ac-4283-baa1-0b8b09c17407" xsi:nil="true"/>
    <shClientID xmlns="00a5584b-47ac-4283-baa1-0b8b09c17407" xsi:nil="true"/>
    <shClientName xmlns="00a5584b-47ac-4283-baa1-0b8b09c17407" xsi:nil="true"/>
    <shMatterID xmlns="00a5584b-47ac-4283-baa1-0b8b09c17407" xsi:nil="true"/>
    <shMatterName xmlns="00a5584b-47ac-4283-baa1-0b8b09c17407" xsi:nil="true"/>
    <Set_x0020_Effective_x0020_Date xmlns="00a5584b-47ac-4283-baa1-0b8b09c17407" xsi:nil="true"/>
    <shDocumentStatus xmlns="00a5584b-47ac-4283-baa1-0b8b09c17407">Draft</shDocumentStatus>
    <_dlc_DocId xmlns="1483a0f1-2001-4d55-8412-b0df78f8f214">C000407-126753375-5446</_dlc_DocId>
    <_dlc_DocIdUrl xmlns="1483a0f1-2001-4d55-8412-b0df78f8f214">
      <Url>https://shoosmiths.sharepoint.com/sites/MichaelCallaghanWorkspace-C000407/_layouts/15/DocIdRedir.aspx?ID=C000407-126753375-5446</Url>
      <Description>C000407-126753375-5446</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Shoosmiths Document" ma:contentTypeID="0x01010061CCE89BF269CC4A9D50ADCE48FB8B6D01001C0EDC38FACD3648A2364F496A827A43" ma:contentTypeVersion="19" ma:contentTypeDescription="" ma:contentTypeScope="" ma:versionID="e928f7c81d92eaebf4893df05c4e57b3">
  <xsd:schema xmlns:xsd="http://www.w3.org/2001/XMLSchema" xmlns:xs="http://www.w3.org/2001/XMLSchema" xmlns:p="http://schemas.microsoft.com/office/2006/metadata/properties" xmlns:ns2="00a5584b-47ac-4283-baa1-0b8b09c17407" xmlns:ns3="1483a0f1-2001-4d55-8412-b0df78f8f214" targetNamespace="http://schemas.microsoft.com/office/2006/metadata/properties" ma:root="true" ma:fieldsID="a1c007df6e3f27b63abbc19b98dfeb98" ns2:_="" ns3:_="">
    <xsd:import namespace="00a5584b-47ac-4283-baa1-0b8b09c17407"/>
    <xsd:import namespace="1483a0f1-2001-4d55-8412-b0df78f8f214"/>
    <xsd:element name="properties">
      <xsd:complexType>
        <xsd:sequence>
          <xsd:element name="documentManagement">
            <xsd:complexType>
              <xsd:all>
                <xsd:element ref="ns2:shDocumentOwner" minOccurs="0"/>
                <xsd:element ref="ns2:shDocumentDesc" minOccurs="0"/>
                <xsd:element ref="ns2:shLegacyDocAuthor" minOccurs="0"/>
                <xsd:element ref="ns2:shLegacyDocID" minOccurs="0"/>
                <xsd:element ref="ns2:mvReceivedTime" minOccurs="0"/>
                <xsd:element ref="ns2:shClientID" minOccurs="0"/>
                <xsd:element ref="ns2:shClientName" minOccurs="0"/>
                <xsd:element ref="ns2:shMatterID" minOccurs="0"/>
                <xsd:element ref="ns2:shMatterName" minOccurs="0"/>
                <xsd:element ref="ns2:Set_x0020_Effective_x0020_Date" minOccurs="0"/>
                <xsd:element ref="ns2:shDocumentStatu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a5584b-47ac-4283-baa1-0b8b09c17407" elementFormDefault="qualified">
    <xsd:import namespace="http://schemas.microsoft.com/office/2006/documentManagement/types"/>
    <xsd:import namespace="http://schemas.microsoft.com/office/infopath/2007/PartnerControls"/>
    <xsd:element name="shDocumentOwner" ma:index="8" nillable="true" ma:displayName="Document Owner" ma:list="UserInfo" ma:SharePointGroup="0" ma:internalName="shDocument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DocumentDesc" ma:index="9" nillable="true" ma:displayName="Document Description" ma:internalName="shDocumentDesc">
      <xsd:simpleType>
        <xsd:restriction base="dms:Note">
          <xsd:maxLength value="255"/>
        </xsd:restriction>
      </xsd:simpleType>
    </xsd:element>
    <xsd:element name="shLegacyDocAuthor" ma:index="10" nillable="true" ma:displayName="Legacy Author" ma:internalName="shLegacyDocAuthor">
      <xsd:simpleType>
        <xsd:restriction base="dms:Text">
          <xsd:maxLength value="255"/>
        </xsd:restriction>
      </xsd:simpleType>
    </xsd:element>
    <xsd:element name="shLegacyDocID" ma:index="11" nillable="true" ma:displayName="Legacy Document ID" ma:internalName="shLegacyDocID">
      <xsd:simpleType>
        <xsd:restriction base="dms:Text">
          <xsd:maxLength value="255"/>
        </xsd:restriction>
      </xsd:simpleType>
    </xsd:element>
    <xsd:element name="mvReceivedTime" ma:index="12" nillable="true" ma:displayName="Received Time" ma:format="DateTime" ma:indexed="true" ma:internalName="mvReceivedTime">
      <xsd:simpleType>
        <xsd:restriction base="dms:DateTime"/>
      </xsd:simpleType>
    </xsd:element>
    <xsd:element name="shClientID" ma:index="14" nillable="true" ma:displayName="Client ID" ma:internalName="shClientID">
      <xsd:simpleType>
        <xsd:restriction base="dms:Text">
          <xsd:maxLength value="255"/>
        </xsd:restriction>
      </xsd:simpleType>
    </xsd:element>
    <xsd:element name="shClientName" ma:index="15" nillable="true" ma:displayName="Client Name" ma:internalName="shClientName">
      <xsd:simpleType>
        <xsd:restriction base="dms:Text">
          <xsd:maxLength value="255"/>
        </xsd:restriction>
      </xsd:simpleType>
    </xsd:element>
    <xsd:element name="shMatterID" ma:index="16" nillable="true" ma:displayName="Matter ID" ma:internalName="shMatterID">
      <xsd:simpleType>
        <xsd:restriction base="dms:Text">
          <xsd:maxLength value="255"/>
        </xsd:restriction>
      </xsd:simpleType>
    </xsd:element>
    <xsd:element name="shMatterName" ma:index="17" nillable="true" ma:displayName="Matter Name" ma:internalName="shMatterName">
      <xsd:simpleType>
        <xsd:restriction base="dms:Text">
          <xsd:maxLength value="255"/>
        </xsd:restriction>
      </xsd:simpleType>
    </xsd:element>
    <xsd:element name="Set_x0020_Effective_x0020_Date" ma:index="18" nillable="true" ma:displayName="Set Effective Date" ma:format="DateOnly" ma:internalName="Set_x0020_Effective_x0020_Date">
      <xsd:simpleType>
        <xsd:restriction base="dms:DateTime"/>
      </xsd:simpleType>
    </xsd:element>
    <xsd:element name="shDocumentStatus" ma:index="19" nillable="true" ma:displayName="Document Status" ma:default="Draft" ma:format="Dropdown" ma:internalName="shDocumentStatus">
      <xsd:simpleType>
        <xsd:restriction base="dms:Choice">
          <xsd:enumeration value="Draft"/>
          <xsd:enumeration value="Final"/>
          <xsd:enumeration value="Received"/>
          <xsd:enumeration value="Served"/>
        </xsd:restriction>
      </xsd:simpleType>
    </xsd:element>
  </xsd:schema>
  <xsd:schema xmlns:xsd="http://www.w3.org/2001/XMLSchema" xmlns:xs="http://www.w3.org/2001/XMLSchema" xmlns:dms="http://schemas.microsoft.com/office/2006/documentManagement/types" xmlns:pc="http://schemas.microsoft.com/office/infopath/2007/PartnerControls" targetNamespace="1483a0f1-2001-4d55-8412-b0df78f8f214" elementFormDefault="qualified">
    <xsd:import namespace="http://schemas.microsoft.com/office/2006/documentManagement/types"/>
    <xsd:import namespace="http://schemas.microsoft.com/office/infopath/2007/PartnerControls"/>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1F0B322E-3CAA-4508-B63B-E3DF58329E8B}">
  <ds:schemaRefs>
    <ds:schemaRef ds:uri="Microsoft.SharePoint.Taxonomy.ContentTypeSync"/>
  </ds:schemaRefs>
</ds:datastoreItem>
</file>

<file path=customXml/itemProps2.xml><?xml version="1.0" encoding="utf-8"?>
<ds:datastoreItem xmlns:ds="http://schemas.openxmlformats.org/officeDocument/2006/customXml" ds:itemID="{65C148E0-0219-4969-B52B-8B1BCC02D5B1}">
  <ds:schemaRefs>
    <ds:schemaRef ds:uri="http://schemas.microsoft.com/office/2006/metadata/properties"/>
    <ds:schemaRef ds:uri="http://schemas.microsoft.com/office/infopath/2007/PartnerControls"/>
    <ds:schemaRef ds:uri="00a5584b-47ac-4283-baa1-0b8b09c17407"/>
    <ds:schemaRef ds:uri="1483a0f1-2001-4d55-8412-b0df78f8f214"/>
  </ds:schemaRefs>
</ds:datastoreItem>
</file>

<file path=customXml/itemProps3.xml><?xml version="1.0" encoding="utf-8"?>
<ds:datastoreItem xmlns:ds="http://schemas.openxmlformats.org/officeDocument/2006/customXml" ds:itemID="{D970A3A3-FD88-4FA6-A2D5-6376988EDA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a5584b-47ac-4283-baa1-0b8b09c17407"/>
    <ds:schemaRef ds:uri="1483a0f1-2001-4d55-8412-b0df78f8f2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1B4956E-7953-4371-8003-C5B161CEC375}">
  <ds:schemaRefs>
    <ds:schemaRef ds:uri="http://schemas.microsoft.com/sharepoint/events"/>
  </ds:schemaRefs>
</ds:datastoreItem>
</file>

<file path=customXml/itemProps5.xml><?xml version="1.0" encoding="utf-8"?>
<ds:datastoreItem xmlns:ds="http://schemas.openxmlformats.org/officeDocument/2006/customXml" ds:itemID="{0D33789F-E326-40D2-BB77-E0D22D995AA3}">
  <ds:schemaRefs>
    <ds:schemaRef ds:uri="http://schemas.microsoft.com/sharepoint/v3/contenttype/forms"/>
  </ds:schemaRefs>
</ds:datastoreItem>
</file>

<file path=customXml/itemProps6.xml><?xml version="1.0" encoding="utf-8"?>
<ds:datastoreItem xmlns:ds="http://schemas.openxmlformats.org/officeDocument/2006/customXml" ds:itemID="{FBF0B1D0-33DE-4DD8-BFC0-7234D456FB84}">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11</Pages>
  <Words>2891</Words>
  <Characters>16485</Characters>
  <Application>Microsoft Office Word</Application>
  <DocSecurity>0</DocSecurity>
  <Lines>137</Lines>
  <Paragraphs>38</Paragraphs>
  <ScaleCrop>false</ScaleCrop>
  <HeadingPairs>
    <vt:vector size="2" baseType="variant">
      <vt:variant>
        <vt:lpstr>Title</vt:lpstr>
      </vt:variant>
      <vt:variant>
        <vt:i4>1</vt:i4>
      </vt:variant>
    </vt:vector>
  </HeadingPairs>
  <TitlesOfParts>
    <vt:vector size="1" baseType="lpstr">
      <vt:lpstr>MCL-LICASSIGN-06_V1-4.docx</vt:lpstr>
    </vt:vector>
  </TitlesOfParts>
  <Manager/>
  <Company/>
  <LinksUpToDate>false</LinksUpToDate>
  <CharactersWithSpaces>19338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MCL-LICASSIGN-06_V1-6.docx</dc:title>
  <dc:subject/>
  <dc:creator/>
  <cp:keywords/>
  <dc:description/>
  <cp:lastModifiedBy/>
  <cp:revision>1</cp:revision>
  <dcterms:created xsi:type="dcterms:W3CDTF">2022-07-15T14:52:00Z</dcterms:created>
  <dcterms:modified xsi:type="dcterms:W3CDTF">2024-01-25T13:46:00Z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0x01010061CCE89BF269CC4A9D50ADCE48FB8B6D01001C0EDC38FACD3648A2364F496A827A43</vt:lpwstr>
  </property>
  <property fmtid="{D5CDD505-2E9C-101B-9397-08002B2CF9AE}" pid="3" name="IsMyDocuments">
    <vt:bool>true</vt:bool>
  </property>
  <property fmtid="{D5CDD505-2E9C-101B-9397-08002B2CF9AE}" pid="4" name="_dlc_DocIdItemGuid">
    <vt:lpwstr>c8bcde2b-b7d5-4051-a2f0-0cf872740c30</vt:lpwstr>
  </property>
  <property fmtid="{D5CDD505-2E9C-101B-9397-08002B2CF9AE}" pid="5" name="mvRef">
    <vt:lpwstr>C000407-126753375-5446\0.1</vt:lpwstr>
  </property>
  <property fmtid="{D5CDD505-2E9C-101B-9397-08002B2CF9AE}" pid="6" name="SH_ClearPeople_DocumentOwner">
    <vt:lpwstr>1</vt:lpwstr>
  </property>
  <property fmtid="{D5CDD505-2E9C-101B-9397-08002B2CF9AE}" pid="7" name="SH_ClearPeople_DocumentDesc">
    <vt:lpwstr>Licences to assign for model commercial lease</vt:lpwstr>
  </property>
  <property fmtid="{D5CDD505-2E9C-101B-9397-08002B2CF9AE}" pid="8" name="SH_ClearPeople_LegacyDocID">
    <vt:lpwstr/>
  </property>
  <property fmtid="{D5CDD505-2E9C-101B-9397-08002B2CF9AE}" pid="9" name="SH_ClearPeople_LegacyDocAuthor">
    <vt:lpwstr/>
  </property>
  <property fmtid="{D5CDD505-2E9C-101B-9397-08002B2CF9AE}" pid="10" name="SH_ClearPeople_ClientName">
    <vt:lpwstr/>
  </property>
  <property fmtid="{D5CDD505-2E9C-101B-9397-08002B2CF9AE}" pid="11" name="SH_ClearPeople_ClientID">
    <vt:lpwstr/>
  </property>
  <property fmtid="{D5CDD505-2E9C-101B-9397-08002B2CF9AE}" pid="12" name="SH_ClearPeople_MatterName">
    <vt:lpwstr/>
  </property>
  <property fmtid="{D5CDD505-2E9C-101B-9397-08002B2CF9AE}" pid="13" name="SH_ClearPeople_MatterID">
    <vt:lpwstr/>
  </property>
  <property fmtid="{D5CDD505-2E9C-101B-9397-08002B2CF9AE}" pid="14" name="shSetEffectiveDate">
    <vt:lpwstr/>
  </property>
  <property fmtid="{D5CDD505-2E9C-101B-9397-08002B2CF9AE}" pid="15" name="DOCXDOCID">
    <vt:lpwstr>Block DocID</vt:lpwstr>
  </property>
  <property fmtid="{D5CDD505-2E9C-101B-9397-08002B2CF9AE}" pid="16" name="mvTrackingTag">
    <vt:lpwstr/>
  </property>
  <property fmtid="{D5CDD505-2E9C-101B-9397-08002B2CF9AE}" pid="17" name="mvSensitivity">
    <vt:lpwstr/>
  </property>
  <property fmtid="{D5CDD505-2E9C-101B-9397-08002B2CF9AE}" pid="18" name="URL">
    <vt:lpwstr/>
  </property>
  <property fmtid="{D5CDD505-2E9C-101B-9397-08002B2CF9AE}" pid="19" name="mvFrom">
    <vt:lpwstr/>
  </property>
  <property fmtid="{D5CDD505-2E9C-101B-9397-08002B2CF9AE}" pid="20" name="mvBCC">
    <vt:lpwstr/>
  </property>
  <property fmtid="{D5CDD505-2E9C-101B-9397-08002B2CF9AE}" pid="21" name="mvAttach Count">
    <vt:lpwstr/>
  </property>
  <property fmtid="{D5CDD505-2E9C-101B-9397-08002B2CF9AE}" pid="22" name="mvCC">
    <vt:lpwstr/>
  </property>
  <property fmtid="{D5CDD505-2E9C-101B-9397-08002B2CF9AE}" pid="23" name="mvImportance">
    <vt:lpwstr/>
  </property>
  <property fmtid="{D5CDD505-2E9C-101B-9397-08002B2CF9AE}" pid="24" name="mvTo">
    <vt:lpwstr/>
  </property>
  <property fmtid="{D5CDD505-2E9C-101B-9397-08002B2CF9AE}" pid="25" name="mvConversationTopic">
    <vt:lpwstr/>
  </property>
  <property fmtid="{D5CDD505-2E9C-101B-9397-08002B2CF9AE}" pid="26" name="mvMessageID">
    <vt:lpwstr/>
  </property>
  <property fmtid="{D5CDD505-2E9C-101B-9397-08002B2CF9AE}" pid="27" name="mvOriginal Author">
    <vt:lpwstr/>
  </property>
  <property fmtid="{D5CDD505-2E9C-101B-9397-08002B2CF9AE}" pid="28" name="mvOriginal Producer">
    <vt:lpwstr/>
  </property>
  <property fmtid="{D5CDD505-2E9C-101B-9397-08002B2CF9AE}" pid="29" name="SharedWithInternal">
    <vt:lpwstr/>
  </property>
  <property fmtid="{D5CDD505-2E9C-101B-9397-08002B2CF9AE}" pid="30" name="Order">
    <vt:r8>3297500</vt:r8>
  </property>
  <property fmtid="{D5CDD505-2E9C-101B-9397-08002B2CF9AE}" pid="31" name="ComplianceAssetId">
    <vt:lpwstr/>
  </property>
  <property fmtid="{D5CDD505-2E9C-101B-9397-08002B2CF9AE}" pid="32" name="_ExtendedDescription">
    <vt:lpwstr/>
  </property>
  <property fmtid="{D5CDD505-2E9C-101B-9397-08002B2CF9AE}" pid="33" name="TriggerFlowInfo">
    <vt:lpwstr/>
  </property>
  <property fmtid="{D5CDD505-2E9C-101B-9397-08002B2CF9AE}" pid="34" name="shDocumentOwner">
    <vt:lpwstr>13</vt:lpwstr>
  </property>
  <property fmtid="{D5CDD505-2E9C-101B-9397-08002B2CF9AE}" pid="35" name="shDocumentDesc">
    <vt:lpwstr/>
  </property>
  <property fmtid="{D5CDD505-2E9C-101B-9397-08002B2CF9AE}" pid="36" name="shLegacyDocAuthor">
    <vt:lpwstr/>
  </property>
  <property fmtid="{D5CDD505-2E9C-101B-9397-08002B2CF9AE}" pid="37" name="shLegacyDocID">
    <vt:lpwstr/>
  </property>
  <property fmtid="{D5CDD505-2E9C-101B-9397-08002B2CF9AE}" pid="38" name="mvReceivedTime">
    <vt:lpwstr/>
  </property>
  <property fmtid="{D5CDD505-2E9C-101B-9397-08002B2CF9AE}" pid="39" name="shClientID">
    <vt:lpwstr/>
  </property>
  <property fmtid="{D5CDD505-2E9C-101B-9397-08002B2CF9AE}" pid="40" name="shClientName">
    <vt:lpwstr/>
  </property>
  <property fmtid="{D5CDD505-2E9C-101B-9397-08002B2CF9AE}" pid="41" name="shMatterID">
    <vt:lpwstr/>
  </property>
  <property fmtid="{D5CDD505-2E9C-101B-9397-08002B2CF9AE}" pid="42" name="shMatterName">
    <vt:lpwstr/>
  </property>
  <property fmtid="{D5CDD505-2E9C-101B-9397-08002B2CF9AE}" pid="43" name="Set Effective Date">
    <vt:lpwstr/>
  </property>
  <property fmtid="{D5CDD505-2E9C-101B-9397-08002B2CF9AE}" pid="44" name="shDocumentStatus">
    <vt:lpwstr>Draft</vt:lpwstr>
  </property>
</Properties>
</file>